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64" r:id="rId2"/>
    <p:sldMasterId id="2147483912" r:id="rId3"/>
    <p:sldMasterId id="2147483936" r:id="rId4"/>
    <p:sldMasterId id="2147483948" r:id="rId5"/>
    <p:sldMasterId id="2147483960" r:id="rId6"/>
    <p:sldMasterId id="2147483972" r:id="rId7"/>
    <p:sldMasterId id="2147483984" r:id="rId8"/>
  </p:sldMasterIdLst>
  <p:notesMasterIdLst>
    <p:notesMasterId r:id="rId21"/>
  </p:notesMasterIdLst>
  <p:sldIdLst>
    <p:sldId id="256" r:id="rId9"/>
    <p:sldId id="257" r:id="rId10"/>
    <p:sldId id="258" r:id="rId11"/>
    <p:sldId id="259" r:id="rId12"/>
    <p:sldId id="260" r:id="rId13"/>
    <p:sldId id="262" r:id="rId14"/>
    <p:sldId id="266" r:id="rId15"/>
    <p:sldId id="267" r:id="rId16"/>
    <p:sldId id="269" r:id="rId17"/>
    <p:sldId id="271" r:id="rId18"/>
    <p:sldId id="27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F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-2316" y="81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FE917-ADD3-4CDE-A26B-B875C68C39B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2E1E4-5BCD-48E2-9CBE-09D9541A12C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Laptop Repairing</a:t>
          </a:r>
          <a:endParaRPr lang="en-US" b="1" dirty="0">
            <a:solidFill>
              <a:schemeClr val="bg1"/>
            </a:solidFill>
          </a:endParaRPr>
        </a:p>
      </dgm:t>
    </dgm:pt>
    <dgm:pt modelId="{23721716-60AF-4A8F-A6E8-74DB75BA1C34}" type="parTrans" cxnId="{EB42AAC8-0D3D-4AEE-A0DF-47858C894EFE}">
      <dgm:prSet/>
      <dgm:spPr/>
      <dgm:t>
        <a:bodyPr/>
        <a:lstStyle/>
        <a:p>
          <a:endParaRPr lang="en-US" b="1"/>
        </a:p>
      </dgm:t>
    </dgm:pt>
    <dgm:pt modelId="{1C199138-E0F4-49CA-BC4F-CECFE070504D}" type="sibTrans" cxnId="{EB42AAC8-0D3D-4AEE-A0DF-47858C894EFE}">
      <dgm:prSet/>
      <dgm:spPr/>
      <dgm:t>
        <a:bodyPr/>
        <a:lstStyle/>
        <a:p>
          <a:endParaRPr lang="en-US" b="1"/>
        </a:p>
      </dgm:t>
    </dgm:pt>
    <dgm:pt modelId="{AA90F48F-F98A-4DF9-BD33-8CBD7676130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Projector Repairing</a:t>
          </a:r>
          <a:endParaRPr lang="en-US" b="1" dirty="0">
            <a:solidFill>
              <a:schemeClr val="bg1"/>
            </a:solidFill>
          </a:endParaRPr>
        </a:p>
      </dgm:t>
    </dgm:pt>
    <dgm:pt modelId="{BB90DE79-A4E1-4402-97DC-6BDFAB2F6145}" type="parTrans" cxnId="{F97C4A3D-3AB3-4565-BBA7-BFBEC2EE3BFE}">
      <dgm:prSet/>
      <dgm:spPr/>
      <dgm:t>
        <a:bodyPr/>
        <a:lstStyle/>
        <a:p>
          <a:endParaRPr lang="en-US" b="1"/>
        </a:p>
      </dgm:t>
    </dgm:pt>
    <dgm:pt modelId="{AA013EB7-5BF1-4671-B4FF-78763831FF83}" type="sibTrans" cxnId="{F97C4A3D-3AB3-4565-BBA7-BFBEC2EE3BFE}">
      <dgm:prSet/>
      <dgm:spPr/>
      <dgm:t>
        <a:bodyPr/>
        <a:lstStyle/>
        <a:p>
          <a:endParaRPr lang="en-US" b="1"/>
        </a:p>
      </dgm:t>
    </dgm:pt>
    <dgm:pt modelId="{D17AF615-60CB-49D8-A822-B3EEF1D471A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Tablet PC Repairing</a:t>
          </a:r>
          <a:endParaRPr lang="en-US" b="1" dirty="0">
            <a:solidFill>
              <a:schemeClr val="bg1"/>
            </a:solidFill>
          </a:endParaRPr>
        </a:p>
      </dgm:t>
    </dgm:pt>
    <dgm:pt modelId="{E91D5741-A26C-4FC8-B2D2-798670F3CAFB}" type="parTrans" cxnId="{DF8E9618-630F-4471-B189-1DBEBDF4766A}">
      <dgm:prSet/>
      <dgm:spPr/>
      <dgm:t>
        <a:bodyPr/>
        <a:lstStyle/>
        <a:p>
          <a:endParaRPr lang="en-US" b="1"/>
        </a:p>
      </dgm:t>
    </dgm:pt>
    <dgm:pt modelId="{94005BCB-94F7-449F-A447-44BE5A3FDE71}" type="sibTrans" cxnId="{DF8E9618-630F-4471-B189-1DBEBDF4766A}">
      <dgm:prSet/>
      <dgm:spPr/>
      <dgm:t>
        <a:bodyPr/>
        <a:lstStyle/>
        <a:p>
          <a:endParaRPr lang="en-US" b="1"/>
        </a:p>
      </dgm:t>
    </dgm:pt>
    <dgm:pt modelId="{D017BBB1-D6C6-41E7-8D69-4ADC6B21802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Printer Repairing</a:t>
          </a:r>
          <a:endParaRPr lang="en-US" b="1" dirty="0">
            <a:solidFill>
              <a:schemeClr val="bg1"/>
            </a:solidFill>
          </a:endParaRPr>
        </a:p>
      </dgm:t>
    </dgm:pt>
    <dgm:pt modelId="{2E09B770-0B23-489E-B47B-B68272519816}" type="parTrans" cxnId="{6721A21B-7B7D-4533-B819-348E5472F8CD}">
      <dgm:prSet/>
      <dgm:spPr/>
      <dgm:t>
        <a:bodyPr/>
        <a:lstStyle/>
        <a:p>
          <a:endParaRPr lang="en-US" b="1"/>
        </a:p>
      </dgm:t>
    </dgm:pt>
    <dgm:pt modelId="{0653F233-49ED-4A68-9A0B-F09EF7FFF13B}" type="sibTrans" cxnId="{6721A21B-7B7D-4533-B819-348E5472F8CD}">
      <dgm:prSet/>
      <dgm:spPr/>
      <dgm:t>
        <a:bodyPr/>
        <a:lstStyle/>
        <a:p>
          <a:endParaRPr lang="en-US" b="1"/>
        </a:p>
      </dgm:t>
    </dgm:pt>
    <dgm:pt modelId="{00F02AF6-48FC-4108-A3B6-DBE4A776CC68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Data Recovery</a:t>
          </a:r>
          <a:endParaRPr lang="en-US" b="1" dirty="0">
            <a:solidFill>
              <a:schemeClr val="bg1"/>
            </a:solidFill>
          </a:endParaRPr>
        </a:p>
      </dgm:t>
    </dgm:pt>
    <dgm:pt modelId="{9D7D38F8-EB7B-416F-9A70-B89CA66C6C7A}" type="parTrans" cxnId="{080D81B7-F3B5-419D-B807-52C6C9BB5965}">
      <dgm:prSet/>
      <dgm:spPr/>
      <dgm:t>
        <a:bodyPr/>
        <a:lstStyle/>
        <a:p>
          <a:endParaRPr lang="en-US" b="1"/>
        </a:p>
      </dgm:t>
    </dgm:pt>
    <dgm:pt modelId="{C541A4B3-C42B-43E1-8800-69C5329051A0}" type="sibTrans" cxnId="{080D81B7-F3B5-419D-B807-52C6C9BB5965}">
      <dgm:prSet/>
      <dgm:spPr/>
      <dgm:t>
        <a:bodyPr/>
        <a:lstStyle/>
        <a:p>
          <a:endParaRPr lang="en-US" b="1"/>
        </a:p>
      </dgm:t>
    </dgm:pt>
    <dgm:pt modelId="{4F7899C3-764C-46E8-85AE-F2A8D7CDFF3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CCTV Repairing</a:t>
          </a:r>
          <a:endParaRPr lang="en-US" b="1" dirty="0">
            <a:solidFill>
              <a:schemeClr val="bg1"/>
            </a:solidFill>
          </a:endParaRPr>
        </a:p>
      </dgm:t>
    </dgm:pt>
    <dgm:pt modelId="{789F4C3D-AF7E-4C70-A14B-B8EFCB63BE3F}" type="parTrans" cxnId="{17942D43-9F98-4605-BBDE-9EC002A1BC71}">
      <dgm:prSet/>
      <dgm:spPr/>
      <dgm:t>
        <a:bodyPr/>
        <a:lstStyle/>
        <a:p>
          <a:endParaRPr lang="en-US"/>
        </a:p>
      </dgm:t>
    </dgm:pt>
    <dgm:pt modelId="{7DE7420A-5A07-4708-9486-6A951F757280}" type="sibTrans" cxnId="{17942D43-9F98-4605-BBDE-9EC002A1BC71}">
      <dgm:prSet/>
      <dgm:spPr/>
      <dgm:t>
        <a:bodyPr/>
        <a:lstStyle/>
        <a:p>
          <a:endParaRPr lang="en-US"/>
        </a:p>
      </dgm:t>
    </dgm:pt>
    <dgm:pt modelId="{85967609-B21D-4630-BFDE-456F2DC947D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Mobile Repairing</a:t>
          </a:r>
          <a:endParaRPr lang="en-US" b="1" dirty="0">
            <a:solidFill>
              <a:schemeClr val="bg1"/>
            </a:solidFill>
          </a:endParaRPr>
        </a:p>
      </dgm:t>
    </dgm:pt>
    <dgm:pt modelId="{D5D3B714-612D-4048-944A-F4C5EF0BDF7A}" type="sibTrans" cxnId="{614E336F-064D-4952-A3A4-E59BAD137042}">
      <dgm:prSet/>
      <dgm:spPr/>
      <dgm:t>
        <a:bodyPr/>
        <a:lstStyle/>
        <a:p>
          <a:endParaRPr lang="en-US" b="1"/>
        </a:p>
      </dgm:t>
    </dgm:pt>
    <dgm:pt modelId="{52FD5151-F610-4FAB-92E1-F76653939108}" type="parTrans" cxnId="{614E336F-064D-4952-A3A4-E59BAD137042}">
      <dgm:prSet/>
      <dgm:spPr/>
      <dgm:t>
        <a:bodyPr/>
        <a:lstStyle/>
        <a:p>
          <a:endParaRPr lang="en-US" b="1"/>
        </a:p>
      </dgm:t>
    </dgm:pt>
    <dgm:pt modelId="{65A8DB0E-A3B3-489E-9781-1195584C5F56}" type="pres">
      <dgm:prSet presAssocID="{A40FE917-ADD3-4CDE-A26B-B875C68C39B7}" presName="cycle" presStyleCnt="0">
        <dgm:presLayoutVars>
          <dgm:dir/>
          <dgm:resizeHandles val="exact"/>
        </dgm:presLayoutVars>
      </dgm:prSet>
      <dgm:spPr/>
    </dgm:pt>
    <dgm:pt modelId="{A66A4059-4C51-4D5A-BAD5-332FF625DEF9}" type="pres">
      <dgm:prSet presAssocID="{6202E1E4-5BCD-48E2-9CBE-09D9541A12CE}" presName="node" presStyleLbl="node1" presStyleIdx="0" presStyleCnt="7" custScaleX="17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11778-077E-4B1E-BBA5-2165CBACB3EC}" type="pres">
      <dgm:prSet presAssocID="{1C199138-E0F4-49CA-BC4F-CECFE070504D}" presName="sibTrans" presStyleLbl="sibTrans2D1" presStyleIdx="0" presStyleCnt="7"/>
      <dgm:spPr/>
    </dgm:pt>
    <dgm:pt modelId="{EDC778D7-6BC1-4A7C-B885-E42D62914EDC}" type="pres">
      <dgm:prSet presAssocID="{1C199138-E0F4-49CA-BC4F-CECFE070504D}" presName="connectorText" presStyleLbl="sibTrans2D1" presStyleIdx="0" presStyleCnt="7"/>
      <dgm:spPr/>
    </dgm:pt>
    <dgm:pt modelId="{99728CAD-44FC-4983-AB57-6EFAC6A6249B}" type="pres">
      <dgm:prSet presAssocID="{AA90F48F-F98A-4DF9-BD33-8CBD76761304}" presName="node" presStyleLbl="node1" presStyleIdx="1" presStyleCnt="7" custScaleX="169942" custRadScaleRad="120120" custRadScaleInc="31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8CEC8-C006-4FDB-9ACD-BC55F28C80F8}" type="pres">
      <dgm:prSet presAssocID="{AA013EB7-5BF1-4671-B4FF-78763831FF83}" presName="sibTrans" presStyleLbl="sibTrans2D1" presStyleIdx="1" presStyleCnt="7"/>
      <dgm:spPr/>
    </dgm:pt>
    <dgm:pt modelId="{9A4EB062-2F93-4F3F-B1F9-78D56669FD7E}" type="pres">
      <dgm:prSet presAssocID="{AA013EB7-5BF1-4671-B4FF-78763831FF83}" presName="connectorText" presStyleLbl="sibTrans2D1" presStyleIdx="1" presStyleCnt="7"/>
      <dgm:spPr/>
    </dgm:pt>
    <dgm:pt modelId="{CB2CCA74-9559-4C54-B104-A1A7CEE4646A}" type="pres">
      <dgm:prSet presAssocID="{D17AF615-60CB-49D8-A822-B3EEF1D471AD}" presName="node" presStyleLbl="node1" presStyleIdx="2" presStyleCnt="7" custScaleX="174010" custRadScaleRad="113216" custRadScaleInc="-22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B4431-F521-4B01-B799-BB1CEF97A1B1}" type="pres">
      <dgm:prSet presAssocID="{94005BCB-94F7-449F-A447-44BE5A3FDE71}" presName="sibTrans" presStyleLbl="sibTrans2D1" presStyleIdx="2" presStyleCnt="7"/>
      <dgm:spPr/>
    </dgm:pt>
    <dgm:pt modelId="{282388CE-C0D9-4A71-8281-B54AFCBC8AFC}" type="pres">
      <dgm:prSet presAssocID="{94005BCB-94F7-449F-A447-44BE5A3FDE71}" presName="connectorText" presStyleLbl="sibTrans2D1" presStyleIdx="2" presStyleCnt="7"/>
      <dgm:spPr/>
    </dgm:pt>
    <dgm:pt modelId="{63C1F31A-D6F0-4B1A-84A8-83A5A3D1BC8F}" type="pres">
      <dgm:prSet presAssocID="{D017BBB1-D6C6-41E7-8D69-4ADC6B218025}" presName="node" presStyleLbl="node1" presStyleIdx="3" presStyleCnt="7" custScaleX="171832" custRadScaleRad="107381" custRadScaleInc="-11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17508-8D95-415C-B5A9-C076F80B27AC}" type="pres">
      <dgm:prSet presAssocID="{0653F233-49ED-4A68-9A0B-F09EF7FFF13B}" presName="sibTrans" presStyleLbl="sibTrans2D1" presStyleIdx="3" presStyleCnt="7"/>
      <dgm:spPr/>
    </dgm:pt>
    <dgm:pt modelId="{C443B734-3674-4ACC-8F05-9FCC4D42B58D}" type="pres">
      <dgm:prSet presAssocID="{0653F233-49ED-4A68-9A0B-F09EF7FFF13B}" presName="connectorText" presStyleLbl="sibTrans2D1" presStyleIdx="3" presStyleCnt="7"/>
      <dgm:spPr/>
    </dgm:pt>
    <dgm:pt modelId="{D0DBE7FA-C37A-46C3-9E55-B1883A70DF45}" type="pres">
      <dgm:prSet presAssocID="{85967609-B21D-4630-BFDE-456F2DC947DA}" presName="node" presStyleLbl="node1" presStyleIdx="4" presStyleCnt="7" custScaleX="157231" custRadScaleRad="126815" custRadScaleInc="26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BAE20-FED1-4FE9-A159-A722D28856D2}" type="pres">
      <dgm:prSet presAssocID="{D5D3B714-612D-4048-944A-F4C5EF0BDF7A}" presName="sibTrans" presStyleLbl="sibTrans2D1" presStyleIdx="4" presStyleCnt="7"/>
      <dgm:spPr/>
    </dgm:pt>
    <dgm:pt modelId="{F6244EBB-44B8-4347-B617-B9E8E8A63F82}" type="pres">
      <dgm:prSet presAssocID="{D5D3B714-612D-4048-944A-F4C5EF0BDF7A}" presName="connectorText" presStyleLbl="sibTrans2D1" presStyleIdx="4" presStyleCnt="7"/>
      <dgm:spPr/>
    </dgm:pt>
    <dgm:pt modelId="{CD055354-EAF4-459C-BEC3-D11F9E4750FD}" type="pres">
      <dgm:prSet presAssocID="{00F02AF6-48FC-4108-A3B6-DBE4A776CC68}" presName="node" presStyleLbl="node1" presStyleIdx="5" presStyleCnt="7" custScaleX="161229" custRadScaleRad="124436" custRadScaleInc="6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8B7C4-DFDA-4A12-9518-01690EFB85A2}" type="pres">
      <dgm:prSet presAssocID="{C541A4B3-C42B-43E1-8800-69C5329051A0}" presName="sibTrans" presStyleLbl="sibTrans2D1" presStyleIdx="5" presStyleCnt="7"/>
      <dgm:spPr/>
    </dgm:pt>
    <dgm:pt modelId="{B887DBB2-7842-4BEA-AFD6-A23FAE7A02C4}" type="pres">
      <dgm:prSet presAssocID="{C541A4B3-C42B-43E1-8800-69C5329051A0}" presName="connectorText" presStyleLbl="sibTrans2D1" presStyleIdx="5" presStyleCnt="7"/>
      <dgm:spPr/>
    </dgm:pt>
    <dgm:pt modelId="{3C33413A-AC68-4BDB-8B40-E12B7CF1AF7D}" type="pres">
      <dgm:prSet presAssocID="{4F7899C3-764C-46E8-85AE-F2A8D7CDFF3F}" presName="node" presStyleLbl="node1" presStyleIdx="6" presStyleCnt="7" custScaleX="155418" custRadScaleRad="121037" custRadScaleInc="-41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7E73-704D-47F4-B55B-C56F08E3DCC2}" type="pres">
      <dgm:prSet presAssocID="{7DE7420A-5A07-4708-9486-6A951F757280}" presName="sibTrans" presStyleLbl="sibTrans2D1" presStyleIdx="6" presStyleCnt="7"/>
      <dgm:spPr/>
    </dgm:pt>
    <dgm:pt modelId="{BD23F67F-FE95-4FBA-99A8-AACA582795DE}" type="pres">
      <dgm:prSet presAssocID="{7DE7420A-5A07-4708-9486-6A951F757280}" presName="connectorText" presStyleLbl="sibTrans2D1" presStyleIdx="6" presStyleCnt="7"/>
      <dgm:spPr/>
    </dgm:pt>
  </dgm:ptLst>
  <dgm:cxnLst>
    <dgm:cxn modelId="{576098B3-902E-4812-83B3-C9F3FAE964DB}" type="presOf" srcId="{94005BCB-94F7-449F-A447-44BE5A3FDE71}" destId="{630B4431-F521-4B01-B799-BB1CEF97A1B1}" srcOrd="0" destOrd="0" presId="urn:microsoft.com/office/officeart/2005/8/layout/cycle2"/>
    <dgm:cxn modelId="{59274855-674B-4975-911A-74F52C3F097C}" type="presOf" srcId="{4F7899C3-764C-46E8-85AE-F2A8D7CDFF3F}" destId="{3C33413A-AC68-4BDB-8B40-E12B7CF1AF7D}" srcOrd="0" destOrd="0" presId="urn:microsoft.com/office/officeart/2005/8/layout/cycle2"/>
    <dgm:cxn modelId="{F9CF99F3-EC73-402E-BD78-EB9FADFF098A}" type="presOf" srcId="{00F02AF6-48FC-4108-A3B6-DBE4A776CC68}" destId="{CD055354-EAF4-459C-BEC3-D11F9E4750FD}" srcOrd="0" destOrd="0" presId="urn:microsoft.com/office/officeart/2005/8/layout/cycle2"/>
    <dgm:cxn modelId="{1EC24A3A-615D-4490-AB5A-AA1E9EBB4FC6}" type="presOf" srcId="{85967609-B21D-4630-BFDE-456F2DC947DA}" destId="{D0DBE7FA-C37A-46C3-9E55-B1883A70DF45}" srcOrd="0" destOrd="0" presId="urn:microsoft.com/office/officeart/2005/8/layout/cycle2"/>
    <dgm:cxn modelId="{445F9798-A198-4D3E-9155-40ACF14AF382}" type="presOf" srcId="{D017BBB1-D6C6-41E7-8D69-4ADC6B218025}" destId="{63C1F31A-D6F0-4B1A-84A8-83A5A3D1BC8F}" srcOrd="0" destOrd="0" presId="urn:microsoft.com/office/officeart/2005/8/layout/cycle2"/>
    <dgm:cxn modelId="{3E047260-A994-4F03-84CA-22126C8F6B71}" type="presOf" srcId="{C541A4B3-C42B-43E1-8800-69C5329051A0}" destId="{B887DBB2-7842-4BEA-AFD6-A23FAE7A02C4}" srcOrd="1" destOrd="0" presId="urn:microsoft.com/office/officeart/2005/8/layout/cycle2"/>
    <dgm:cxn modelId="{6721A21B-7B7D-4533-B819-348E5472F8CD}" srcId="{A40FE917-ADD3-4CDE-A26B-B875C68C39B7}" destId="{D017BBB1-D6C6-41E7-8D69-4ADC6B218025}" srcOrd="3" destOrd="0" parTransId="{2E09B770-0B23-489E-B47B-B68272519816}" sibTransId="{0653F233-49ED-4A68-9A0B-F09EF7FFF13B}"/>
    <dgm:cxn modelId="{5D9E8E2B-FE52-4445-B0FA-533D027C50CE}" type="presOf" srcId="{7DE7420A-5A07-4708-9486-6A951F757280}" destId="{5BDB7E73-704D-47F4-B55B-C56F08E3DCC2}" srcOrd="0" destOrd="0" presId="urn:microsoft.com/office/officeart/2005/8/layout/cycle2"/>
    <dgm:cxn modelId="{8695714B-4A4C-42E6-A90B-3F08E5C74EC9}" type="presOf" srcId="{D5D3B714-612D-4048-944A-F4C5EF0BDF7A}" destId="{F6244EBB-44B8-4347-B617-B9E8E8A63F82}" srcOrd="1" destOrd="0" presId="urn:microsoft.com/office/officeart/2005/8/layout/cycle2"/>
    <dgm:cxn modelId="{DF8E9618-630F-4471-B189-1DBEBDF4766A}" srcId="{A40FE917-ADD3-4CDE-A26B-B875C68C39B7}" destId="{D17AF615-60CB-49D8-A822-B3EEF1D471AD}" srcOrd="2" destOrd="0" parTransId="{E91D5741-A26C-4FC8-B2D2-798670F3CAFB}" sibTransId="{94005BCB-94F7-449F-A447-44BE5A3FDE71}"/>
    <dgm:cxn modelId="{BD300F9E-F094-4D75-8690-A86B6EDA58DE}" type="presOf" srcId="{6202E1E4-5BCD-48E2-9CBE-09D9541A12CE}" destId="{A66A4059-4C51-4D5A-BAD5-332FF625DEF9}" srcOrd="0" destOrd="0" presId="urn:microsoft.com/office/officeart/2005/8/layout/cycle2"/>
    <dgm:cxn modelId="{091E50CE-7078-42A1-BF10-5A24944A3830}" type="presOf" srcId="{1C199138-E0F4-49CA-BC4F-CECFE070504D}" destId="{A5711778-077E-4B1E-BBA5-2165CBACB3EC}" srcOrd="0" destOrd="0" presId="urn:microsoft.com/office/officeart/2005/8/layout/cycle2"/>
    <dgm:cxn modelId="{17942D43-9F98-4605-BBDE-9EC002A1BC71}" srcId="{A40FE917-ADD3-4CDE-A26B-B875C68C39B7}" destId="{4F7899C3-764C-46E8-85AE-F2A8D7CDFF3F}" srcOrd="6" destOrd="0" parTransId="{789F4C3D-AF7E-4C70-A14B-B8EFCB63BE3F}" sibTransId="{7DE7420A-5A07-4708-9486-6A951F757280}"/>
    <dgm:cxn modelId="{988345DF-4938-4CF6-A012-15AF17501D8B}" type="presOf" srcId="{0653F233-49ED-4A68-9A0B-F09EF7FFF13B}" destId="{2EE17508-8D95-415C-B5A9-C076F80B27AC}" srcOrd="0" destOrd="0" presId="urn:microsoft.com/office/officeart/2005/8/layout/cycle2"/>
    <dgm:cxn modelId="{4B33C555-B039-4F4E-B450-FCBD1EE45EA1}" type="presOf" srcId="{D5D3B714-612D-4048-944A-F4C5EF0BDF7A}" destId="{153BAE20-FED1-4FE9-A159-A722D28856D2}" srcOrd="0" destOrd="0" presId="urn:microsoft.com/office/officeart/2005/8/layout/cycle2"/>
    <dgm:cxn modelId="{F97C4A3D-3AB3-4565-BBA7-BFBEC2EE3BFE}" srcId="{A40FE917-ADD3-4CDE-A26B-B875C68C39B7}" destId="{AA90F48F-F98A-4DF9-BD33-8CBD76761304}" srcOrd="1" destOrd="0" parTransId="{BB90DE79-A4E1-4402-97DC-6BDFAB2F6145}" sibTransId="{AA013EB7-5BF1-4671-B4FF-78763831FF83}"/>
    <dgm:cxn modelId="{614E336F-064D-4952-A3A4-E59BAD137042}" srcId="{A40FE917-ADD3-4CDE-A26B-B875C68C39B7}" destId="{85967609-B21D-4630-BFDE-456F2DC947DA}" srcOrd="4" destOrd="0" parTransId="{52FD5151-F610-4FAB-92E1-F76653939108}" sibTransId="{D5D3B714-612D-4048-944A-F4C5EF0BDF7A}"/>
    <dgm:cxn modelId="{55961967-1D0D-4528-ACE8-3A133CCFB100}" type="presOf" srcId="{94005BCB-94F7-449F-A447-44BE5A3FDE71}" destId="{282388CE-C0D9-4A71-8281-B54AFCBC8AFC}" srcOrd="1" destOrd="0" presId="urn:microsoft.com/office/officeart/2005/8/layout/cycle2"/>
    <dgm:cxn modelId="{405DE598-51CA-47FF-9DB2-A40182570E6C}" type="presOf" srcId="{A40FE917-ADD3-4CDE-A26B-B875C68C39B7}" destId="{65A8DB0E-A3B3-489E-9781-1195584C5F56}" srcOrd="0" destOrd="0" presId="urn:microsoft.com/office/officeart/2005/8/layout/cycle2"/>
    <dgm:cxn modelId="{080D81B7-F3B5-419D-B807-52C6C9BB5965}" srcId="{A40FE917-ADD3-4CDE-A26B-B875C68C39B7}" destId="{00F02AF6-48FC-4108-A3B6-DBE4A776CC68}" srcOrd="5" destOrd="0" parTransId="{9D7D38F8-EB7B-416F-9A70-B89CA66C6C7A}" sibTransId="{C541A4B3-C42B-43E1-8800-69C5329051A0}"/>
    <dgm:cxn modelId="{10645308-36C7-46D3-B1DB-CBF8ABBC1509}" type="presOf" srcId="{7DE7420A-5A07-4708-9486-6A951F757280}" destId="{BD23F67F-FE95-4FBA-99A8-AACA582795DE}" srcOrd="1" destOrd="0" presId="urn:microsoft.com/office/officeart/2005/8/layout/cycle2"/>
    <dgm:cxn modelId="{CBA1E66C-79BA-4D04-9336-CC1D71805E1A}" type="presOf" srcId="{0653F233-49ED-4A68-9A0B-F09EF7FFF13B}" destId="{C443B734-3674-4ACC-8F05-9FCC4D42B58D}" srcOrd="1" destOrd="0" presId="urn:microsoft.com/office/officeart/2005/8/layout/cycle2"/>
    <dgm:cxn modelId="{EA4526C3-A8AB-41EB-BBAD-E2B9A5E81F74}" type="presOf" srcId="{1C199138-E0F4-49CA-BC4F-CECFE070504D}" destId="{EDC778D7-6BC1-4A7C-B885-E42D62914EDC}" srcOrd="1" destOrd="0" presId="urn:microsoft.com/office/officeart/2005/8/layout/cycle2"/>
    <dgm:cxn modelId="{BB62E8A7-2405-4327-8851-CF05528B5512}" type="presOf" srcId="{AA013EB7-5BF1-4671-B4FF-78763831FF83}" destId="{2C38CEC8-C006-4FDB-9ACD-BC55F28C80F8}" srcOrd="0" destOrd="0" presId="urn:microsoft.com/office/officeart/2005/8/layout/cycle2"/>
    <dgm:cxn modelId="{45B4AC4A-6C98-468C-B015-4E9111EFA742}" type="presOf" srcId="{C541A4B3-C42B-43E1-8800-69C5329051A0}" destId="{C478B7C4-DFDA-4A12-9518-01690EFB85A2}" srcOrd="0" destOrd="0" presId="urn:microsoft.com/office/officeart/2005/8/layout/cycle2"/>
    <dgm:cxn modelId="{AAA92778-667A-4EA7-B426-539707BEACEF}" type="presOf" srcId="{D17AF615-60CB-49D8-A822-B3EEF1D471AD}" destId="{CB2CCA74-9559-4C54-B104-A1A7CEE4646A}" srcOrd="0" destOrd="0" presId="urn:microsoft.com/office/officeart/2005/8/layout/cycle2"/>
    <dgm:cxn modelId="{EB42AAC8-0D3D-4AEE-A0DF-47858C894EFE}" srcId="{A40FE917-ADD3-4CDE-A26B-B875C68C39B7}" destId="{6202E1E4-5BCD-48E2-9CBE-09D9541A12CE}" srcOrd="0" destOrd="0" parTransId="{23721716-60AF-4A8F-A6E8-74DB75BA1C34}" sibTransId="{1C199138-E0F4-49CA-BC4F-CECFE070504D}"/>
    <dgm:cxn modelId="{E958F578-AB17-40BD-BB06-F44B4F1D13A5}" type="presOf" srcId="{AA013EB7-5BF1-4671-B4FF-78763831FF83}" destId="{9A4EB062-2F93-4F3F-B1F9-78D56669FD7E}" srcOrd="1" destOrd="0" presId="urn:microsoft.com/office/officeart/2005/8/layout/cycle2"/>
    <dgm:cxn modelId="{0819F59C-B421-41DF-875A-86D89265388D}" type="presOf" srcId="{AA90F48F-F98A-4DF9-BD33-8CBD76761304}" destId="{99728CAD-44FC-4983-AB57-6EFAC6A6249B}" srcOrd="0" destOrd="0" presId="urn:microsoft.com/office/officeart/2005/8/layout/cycle2"/>
    <dgm:cxn modelId="{42C629A9-CE43-4E78-89EC-33FDBC101197}" type="presParOf" srcId="{65A8DB0E-A3B3-489E-9781-1195584C5F56}" destId="{A66A4059-4C51-4D5A-BAD5-332FF625DEF9}" srcOrd="0" destOrd="0" presId="urn:microsoft.com/office/officeart/2005/8/layout/cycle2"/>
    <dgm:cxn modelId="{81C8F898-D22B-42AA-81FC-EC0D8A1F44ED}" type="presParOf" srcId="{65A8DB0E-A3B3-489E-9781-1195584C5F56}" destId="{A5711778-077E-4B1E-BBA5-2165CBACB3EC}" srcOrd="1" destOrd="0" presId="urn:microsoft.com/office/officeart/2005/8/layout/cycle2"/>
    <dgm:cxn modelId="{4829CBFA-6132-482D-853C-E3AD5BF25D8A}" type="presParOf" srcId="{A5711778-077E-4B1E-BBA5-2165CBACB3EC}" destId="{EDC778D7-6BC1-4A7C-B885-E42D62914EDC}" srcOrd="0" destOrd="0" presId="urn:microsoft.com/office/officeart/2005/8/layout/cycle2"/>
    <dgm:cxn modelId="{F6643B79-2440-4F24-B8D9-E34E9D7E040D}" type="presParOf" srcId="{65A8DB0E-A3B3-489E-9781-1195584C5F56}" destId="{99728CAD-44FC-4983-AB57-6EFAC6A6249B}" srcOrd="2" destOrd="0" presId="urn:microsoft.com/office/officeart/2005/8/layout/cycle2"/>
    <dgm:cxn modelId="{C60227DA-5696-4608-AEBE-7E3ED4F8130C}" type="presParOf" srcId="{65A8DB0E-A3B3-489E-9781-1195584C5F56}" destId="{2C38CEC8-C006-4FDB-9ACD-BC55F28C80F8}" srcOrd="3" destOrd="0" presId="urn:microsoft.com/office/officeart/2005/8/layout/cycle2"/>
    <dgm:cxn modelId="{04B5F691-1831-4675-ABF5-2A7022C3FDC1}" type="presParOf" srcId="{2C38CEC8-C006-4FDB-9ACD-BC55F28C80F8}" destId="{9A4EB062-2F93-4F3F-B1F9-78D56669FD7E}" srcOrd="0" destOrd="0" presId="urn:microsoft.com/office/officeart/2005/8/layout/cycle2"/>
    <dgm:cxn modelId="{8E290C46-7EF6-4AF2-A710-ADBA1F1B4174}" type="presParOf" srcId="{65A8DB0E-A3B3-489E-9781-1195584C5F56}" destId="{CB2CCA74-9559-4C54-B104-A1A7CEE4646A}" srcOrd="4" destOrd="0" presId="urn:microsoft.com/office/officeart/2005/8/layout/cycle2"/>
    <dgm:cxn modelId="{38EB65F9-CABD-4A89-9914-97A1BB0355B6}" type="presParOf" srcId="{65A8DB0E-A3B3-489E-9781-1195584C5F56}" destId="{630B4431-F521-4B01-B799-BB1CEF97A1B1}" srcOrd="5" destOrd="0" presId="urn:microsoft.com/office/officeart/2005/8/layout/cycle2"/>
    <dgm:cxn modelId="{6A6E4BE9-EDF1-4DB9-8F09-5D3FDA744EF7}" type="presParOf" srcId="{630B4431-F521-4B01-B799-BB1CEF97A1B1}" destId="{282388CE-C0D9-4A71-8281-B54AFCBC8AFC}" srcOrd="0" destOrd="0" presId="urn:microsoft.com/office/officeart/2005/8/layout/cycle2"/>
    <dgm:cxn modelId="{6F4C8E0F-8843-4D02-8E24-E53A9DBAF1DA}" type="presParOf" srcId="{65A8DB0E-A3B3-489E-9781-1195584C5F56}" destId="{63C1F31A-D6F0-4B1A-84A8-83A5A3D1BC8F}" srcOrd="6" destOrd="0" presId="urn:microsoft.com/office/officeart/2005/8/layout/cycle2"/>
    <dgm:cxn modelId="{A5A555F2-1C94-4187-AB7E-7F8674A91A41}" type="presParOf" srcId="{65A8DB0E-A3B3-489E-9781-1195584C5F56}" destId="{2EE17508-8D95-415C-B5A9-C076F80B27AC}" srcOrd="7" destOrd="0" presId="urn:microsoft.com/office/officeart/2005/8/layout/cycle2"/>
    <dgm:cxn modelId="{570E8DAD-4B34-4609-8CF0-3FC973AFB55F}" type="presParOf" srcId="{2EE17508-8D95-415C-B5A9-C076F80B27AC}" destId="{C443B734-3674-4ACC-8F05-9FCC4D42B58D}" srcOrd="0" destOrd="0" presId="urn:microsoft.com/office/officeart/2005/8/layout/cycle2"/>
    <dgm:cxn modelId="{27B4B075-960C-4549-94DA-B10960C93878}" type="presParOf" srcId="{65A8DB0E-A3B3-489E-9781-1195584C5F56}" destId="{D0DBE7FA-C37A-46C3-9E55-B1883A70DF45}" srcOrd="8" destOrd="0" presId="urn:microsoft.com/office/officeart/2005/8/layout/cycle2"/>
    <dgm:cxn modelId="{E05BCFA3-4F84-48BF-9678-EE3BC7DFA46A}" type="presParOf" srcId="{65A8DB0E-A3B3-489E-9781-1195584C5F56}" destId="{153BAE20-FED1-4FE9-A159-A722D28856D2}" srcOrd="9" destOrd="0" presId="urn:microsoft.com/office/officeart/2005/8/layout/cycle2"/>
    <dgm:cxn modelId="{74168F3A-AAB0-4A07-A04F-1A7714B475AC}" type="presParOf" srcId="{153BAE20-FED1-4FE9-A159-A722D28856D2}" destId="{F6244EBB-44B8-4347-B617-B9E8E8A63F82}" srcOrd="0" destOrd="0" presId="urn:microsoft.com/office/officeart/2005/8/layout/cycle2"/>
    <dgm:cxn modelId="{810B84A1-A65D-4775-8260-A9522C903822}" type="presParOf" srcId="{65A8DB0E-A3B3-489E-9781-1195584C5F56}" destId="{CD055354-EAF4-459C-BEC3-D11F9E4750FD}" srcOrd="10" destOrd="0" presId="urn:microsoft.com/office/officeart/2005/8/layout/cycle2"/>
    <dgm:cxn modelId="{E95ADEFC-1454-44C8-9038-4686DCE30B16}" type="presParOf" srcId="{65A8DB0E-A3B3-489E-9781-1195584C5F56}" destId="{C478B7C4-DFDA-4A12-9518-01690EFB85A2}" srcOrd="11" destOrd="0" presId="urn:microsoft.com/office/officeart/2005/8/layout/cycle2"/>
    <dgm:cxn modelId="{499E5621-5A10-482D-B89C-54158DEADD18}" type="presParOf" srcId="{C478B7C4-DFDA-4A12-9518-01690EFB85A2}" destId="{B887DBB2-7842-4BEA-AFD6-A23FAE7A02C4}" srcOrd="0" destOrd="0" presId="urn:microsoft.com/office/officeart/2005/8/layout/cycle2"/>
    <dgm:cxn modelId="{C656D2D1-F167-48A3-B6F2-A7B01BFFCA1E}" type="presParOf" srcId="{65A8DB0E-A3B3-489E-9781-1195584C5F56}" destId="{3C33413A-AC68-4BDB-8B40-E12B7CF1AF7D}" srcOrd="12" destOrd="0" presId="urn:microsoft.com/office/officeart/2005/8/layout/cycle2"/>
    <dgm:cxn modelId="{9A4CC233-91C8-4428-8019-933E58C9C02D}" type="presParOf" srcId="{65A8DB0E-A3B3-489E-9781-1195584C5F56}" destId="{5BDB7E73-704D-47F4-B55B-C56F08E3DCC2}" srcOrd="13" destOrd="0" presId="urn:microsoft.com/office/officeart/2005/8/layout/cycle2"/>
    <dgm:cxn modelId="{72B49B29-61B6-4499-8847-39085D8EAABF}" type="presParOf" srcId="{5BDB7E73-704D-47F4-B55B-C56F08E3DCC2}" destId="{BD23F67F-FE95-4FBA-99A8-AACA582795DE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66F25-BD01-4612-9F09-310D68012454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0"/>
      <dgm:spPr/>
      <dgm:t>
        <a:bodyPr/>
        <a:lstStyle/>
        <a:p>
          <a:endParaRPr lang="en-IN"/>
        </a:p>
      </dgm:t>
    </dgm:pt>
    <dgm:pt modelId="{0157AC42-7B8D-4840-A0C1-23DAC58089BB}">
      <dgm:prSet phldrT="[Text]" phldr="1"/>
      <dgm:spPr/>
      <dgm:t>
        <a:bodyPr/>
        <a:lstStyle/>
        <a:p>
          <a:endParaRPr lang="en-IN"/>
        </a:p>
      </dgm:t>
    </dgm:pt>
    <dgm:pt modelId="{55725B19-A2A3-4440-AC76-9552D07571EE}" type="parTrans" cxnId="{9E32B1EC-DB50-48B3-98F6-03FAC7C1E0C3}">
      <dgm:prSet/>
      <dgm:spPr/>
      <dgm:t>
        <a:bodyPr/>
        <a:lstStyle/>
        <a:p>
          <a:endParaRPr lang="en-IN"/>
        </a:p>
      </dgm:t>
    </dgm:pt>
    <dgm:pt modelId="{F1196932-2EA3-417F-9AB7-8766B4DA5EC8}" type="sibTrans" cxnId="{9E32B1EC-DB50-48B3-98F6-03FAC7C1E0C3}">
      <dgm:prSet/>
      <dgm:spPr/>
      <dgm:t>
        <a:bodyPr/>
        <a:lstStyle/>
        <a:p>
          <a:endParaRPr lang="en-IN"/>
        </a:p>
      </dgm:t>
    </dgm:pt>
    <dgm:pt modelId="{A683D615-0FD3-479F-8E02-28D63BD015BF}">
      <dgm:prSet phldrT="[Text]" phldr="1"/>
      <dgm:spPr/>
      <dgm:t>
        <a:bodyPr/>
        <a:lstStyle/>
        <a:p>
          <a:endParaRPr lang="en-IN"/>
        </a:p>
      </dgm:t>
    </dgm:pt>
    <dgm:pt modelId="{E2B6B98C-D60A-461E-96AD-635D91A1DAAB}" type="parTrans" cxnId="{3F1D0E87-803C-41EB-B821-D90342B8780C}">
      <dgm:prSet/>
      <dgm:spPr/>
      <dgm:t>
        <a:bodyPr/>
        <a:lstStyle/>
        <a:p>
          <a:endParaRPr lang="en-IN"/>
        </a:p>
      </dgm:t>
    </dgm:pt>
    <dgm:pt modelId="{0D87ADFF-5028-45DC-8F93-02F944C10E31}" type="sibTrans" cxnId="{3F1D0E87-803C-41EB-B821-D90342B8780C}">
      <dgm:prSet/>
      <dgm:spPr/>
      <dgm:t>
        <a:bodyPr/>
        <a:lstStyle/>
        <a:p>
          <a:endParaRPr lang="en-IN"/>
        </a:p>
      </dgm:t>
    </dgm:pt>
    <dgm:pt modelId="{0C7C5E20-5715-41E6-ACF9-660A041DDF5A}">
      <dgm:prSet phldrT="[Text]" phldr="1"/>
      <dgm:spPr/>
      <dgm:t>
        <a:bodyPr/>
        <a:lstStyle/>
        <a:p>
          <a:endParaRPr lang="en-IN"/>
        </a:p>
      </dgm:t>
    </dgm:pt>
    <dgm:pt modelId="{0598AE5C-1FBD-4E99-AF4E-77C8974D23E5}" type="parTrans" cxnId="{D78625C5-6950-479B-9051-9292B190731F}">
      <dgm:prSet/>
      <dgm:spPr/>
      <dgm:t>
        <a:bodyPr/>
        <a:lstStyle/>
        <a:p>
          <a:endParaRPr lang="en-IN"/>
        </a:p>
      </dgm:t>
    </dgm:pt>
    <dgm:pt modelId="{DD425306-326C-4A5E-AE33-F4967FD488E0}" type="sibTrans" cxnId="{D78625C5-6950-479B-9051-9292B190731F}">
      <dgm:prSet/>
      <dgm:spPr/>
      <dgm:t>
        <a:bodyPr/>
        <a:lstStyle/>
        <a:p>
          <a:endParaRPr lang="en-IN"/>
        </a:p>
      </dgm:t>
    </dgm:pt>
    <dgm:pt modelId="{1C4DA580-E0D4-45E1-A38E-881CBB858D5C}">
      <dgm:prSet phldrT="[Text]" phldr="1"/>
      <dgm:spPr/>
      <dgm:t>
        <a:bodyPr/>
        <a:lstStyle/>
        <a:p>
          <a:endParaRPr lang="en-IN"/>
        </a:p>
      </dgm:t>
    </dgm:pt>
    <dgm:pt modelId="{26503EA2-EF33-4B77-B419-E355A8F0DD08}" type="parTrans" cxnId="{E0220EE8-B12C-4F2A-9D3A-A3D2888040E9}">
      <dgm:prSet/>
      <dgm:spPr/>
      <dgm:t>
        <a:bodyPr/>
        <a:lstStyle/>
        <a:p>
          <a:endParaRPr lang="en-IN"/>
        </a:p>
      </dgm:t>
    </dgm:pt>
    <dgm:pt modelId="{E980D1E9-B712-4131-9D74-C2C296E78AD4}" type="sibTrans" cxnId="{E0220EE8-B12C-4F2A-9D3A-A3D2888040E9}">
      <dgm:prSet/>
      <dgm:spPr/>
      <dgm:t>
        <a:bodyPr/>
        <a:lstStyle/>
        <a:p>
          <a:endParaRPr lang="en-IN"/>
        </a:p>
      </dgm:t>
    </dgm:pt>
    <dgm:pt modelId="{29C46EB7-AD55-4CB1-982B-4712C2E9500E}">
      <dgm:prSet phldrT="[Text]" phldr="1"/>
      <dgm:spPr/>
      <dgm:t>
        <a:bodyPr/>
        <a:lstStyle/>
        <a:p>
          <a:endParaRPr lang="en-IN"/>
        </a:p>
      </dgm:t>
    </dgm:pt>
    <dgm:pt modelId="{15A4F847-3ED8-4457-8AA9-CC1AEB5C610F}" type="parTrans" cxnId="{62454418-7E7F-4612-815A-209CAE7C6E8A}">
      <dgm:prSet/>
      <dgm:spPr/>
      <dgm:t>
        <a:bodyPr/>
        <a:lstStyle/>
        <a:p>
          <a:endParaRPr lang="en-IN"/>
        </a:p>
      </dgm:t>
    </dgm:pt>
    <dgm:pt modelId="{DB03597C-69B0-424A-8C3D-F157A0F3925C}" type="sibTrans" cxnId="{62454418-7E7F-4612-815A-209CAE7C6E8A}">
      <dgm:prSet/>
      <dgm:spPr/>
      <dgm:t>
        <a:bodyPr/>
        <a:lstStyle/>
        <a:p>
          <a:endParaRPr lang="en-IN"/>
        </a:p>
      </dgm:t>
    </dgm:pt>
    <dgm:pt modelId="{A99FC257-23E6-4E3E-B0B4-F70044B262E2}">
      <dgm:prSet phldrT="[Text]" phldr="1"/>
      <dgm:spPr/>
      <dgm:t>
        <a:bodyPr/>
        <a:lstStyle/>
        <a:p>
          <a:endParaRPr lang="en-IN"/>
        </a:p>
      </dgm:t>
    </dgm:pt>
    <dgm:pt modelId="{9F3464CA-883E-4C63-A0E2-949913F85F6C}" type="parTrans" cxnId="{BAA64ABA-878B-44A9-8098-D176F22763EB}">
      <dgm:prSet/>
      <dgm:spPr/>
      <dgm:t>
        <a:bodyPr/>
        <a:lstStyle/>
        <a:p>
          <a:endParaRPr lang="en-IN"/>
        </a:p>
      </dgm:t>
    </dgm:pt>
    <dgm:pt modelId="{C68EEF57-004C-439B-BF6B-F43265F8F93D}" type="sibTrans" cxnId="{BAA64ABA-878B-44A9-8098-D176F22763EB}">
      <dgm:prSet/>
      <dgm:spPr/>
      <dgm:t>
        <a:bodyPr/>
        <a:lstStyle/>
        <a:p>
          <a:endParaRPr lang="en-IN"/>
        </a:p>
      </dgm:t>
    </dgm:pt>
    <dgm:pt modelId="{F261A68A-0CF9-4976-9DB3-9A9D7515313F}">
      <dgm:prSet phldrT="[Text]" phldr="1"/>
      <dgm:spPr/>
      <dgm:t>
        <a:bodyPr/>
        <a:lstStyle/>
        <a:p>
          <a:endParaRPr lang="en-IN"/>
        </a:p>
      </dgm:t>
    </dgm:pt>
    <dgm:pt modelId="{CDCC378F-5046-44D4-8F76-CB3EA70209DC}" type="parTrans" cxnId="{4985F4D7-E294-41B5-9D80-A70FBFE5F06C}">
      <dgm:prSet/>
      <dgm:spPr/>
      <dgm:t>
        <a:bodyPr/>
        <a:lstStyle/>
        <a:p>
          <a:endParaRPr lang="en-IN"/>
        </a:p>
      </dgm:t>
    </dgm:pt>
    <dgm:pt modelId="{58CAF252-7570-41EE-B59D-0393241D6E6C}" type="sibTrans" cxnId="{4985F4D7-E294-41B5-9D80-A70FBFE5F06C}">
      <dgm:prSet/>
      <dgm:spPr/>
      <dgm:t>
        <a:bodyPr/>
        <a:lstStyle/>
        <a:p>
          <a:endParaRPr lang="en-IN"/>
        </a:p>
      </dgm:t>
    </dgm:pt>
    <dgm:pt modelId="{FDA7F57A-2826-4208-B042-2BD0873B0D08}">
      <dgm:prSet phldrT="[Text]" phldr="1"/>
      <dgm:spPr/>
      <dgm:t>
        <a:bodyPr/>
        <a:lstStyle/>
        <a:p>
          <a:endParaRPr lang="en-IN" dirty="0"/>
        </a:p>
      </dgm:t>
    </dgm:pt>
    <dgm:pt modelId="{EFF3C1B0-0E28-4C16-A5BC-D8E0A57B1A0C}" type="parTrans" cxnId="{A7B6A73B-FD0F-40D6-A4B8-7373C1F29719}">
      <dgm:prSet/>
      <dgm:spPr/>
      <dgm:t>
        <a:bodyPr/>
        <a:lstStyle/>
        <a:p>
          <a:endParaRPr lang="en-IN"/>
        </a:p>
      </dgm:t>
    </dgm:pt>
    <dgm:pt modelId="{946859EC-F256-49E1-97B1-24AA572AC74D}" type="sibTrans" cxnId="{A7B6A73B-FD0F-40D6-A4B8-7373C1F29719}">
      <dgm:prSet/>
      <dgm:spPr/>
      <dgm:t>
        <a:bodyPr/>
        <a:lstStyle/>
        <a:p>
          <a:endParaRPr lang="en-IN"/>
        </a:p>
      </dgm:t>
    </dgm:pt>
    <dgm:pt modelId="{2FA564DB-D091-4115-A790-9A06F14E8A45}">
      <dgm:prSet phldrT="[Text]" phldr="1"/>
      <dgm:spPr/>
      <dgm:t>
        <a:bodyPr/>
        <a:lstStyle/>
        <a:p>
          <a:endParaRPr lang="en-IN"/>
        </a:p>
      </dgm:t>
    </dgm:pt>
    <dgm:pt modelId="{6703AF55-D683-4C30-A712-C57AF4C31E94}" type="parTrans" cxnId="{48F6FDBC-B421-4D8B-AEAC-757B9761CA3C}">
      <dgm:prSet/>
      <dgm:spPr/>
      <dgm:t>
        <a:bodyPr/>
        <a:lstStyle/>
        <a:p>
          <a:endParaRPr lang="en-IN"/>
        </a:p>
      </dgm:t>
    </dgm:pt>
    <dgm:pt modelId="{AC0FE353-0229-4178-BFD7-4651EF7F8516}" type="sibTrans" cxnId="{48F6FDBC-B421-4D8B-AEAC-757B9761CA3C}">
      <dgm:prSet/>
      <dgm:spPr/>
      <dgm:t>
        <a:bodyPr/>
        <a:lstStyle/>
        <a:p>
          <a:endParaRPr lang="en-IN"/>
        </a:p>
      </dgm:t>
    </dgm:pt>
    <dgm:pt modelId="{BEF70B21-7154-480E-9306-A0D047CD56F3}" type="pres">
      <dgm:prSet presAssocID="{D7566F25-BD01-4612-9F09-310D680124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D34BE54-6C08-46C0-8B24-7F9972287984}" type="pres">
      <dgm:prSet presAssocID="{0157AC42-7B8D-4840-A0C1-23DAC58089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31E921-38E1-43F4-8217-32006090D9C2}" type="pres">
      <dgm:prSet presAssocID="{F1196932-2EA3-417F-9AB7-8766B4DA5EC8}" presName="sibTrans" presStyleCnt="0"/>
      <dgm:spPr/>
    </dgm:pt>
    <dgm:pt modelId="{DDB5E7B1-3E81-4AF3-8357-F85F5AC1884E}" type="pres">
      <dgm:prSet presAssocID="{1C4DA580-E0D4-45E1-A38E-881CBB858D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60A4797-0743-4C10-A2DF-9B995ADB573D}" type="pres">
      <dgm:prSet presAssocID="{E980D1E9-B712-4131-9D74-C2C296E78AD4}" presName="sibTrans" presStyleCnt="0"/>
      <dgm:spPr/>
    </dgm:pt>
    <dgm:pt modelId="{AA0D13C4-DE7D-4F45-B52D-370745FEAB97}" type="pres">
      <dgm:prSet presAssocID="{F261A68A-0CF9-4976-9DB3-9A9D751531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F1D0E87-803C-41EB-B821-D90342B8780C}" srcId="{0157AC42-7B8D-4840-A0C1-23DAC58089BB}" destId="{A683D615-0FD3-479F-8E02-28D63BD015BF}" srcOrd="0" destOrd="0" parTransId="{E2B6B98C-D60A-461E-96AD-635D91A1DAAB}" sibTransId="{0D87ADFF-5028-45DC-8F93-02F944C10E31}"/>
    <dgm:cxn modelId="{BAA64ABA-878B-44A9-8098-D176F22763EB}" srcId="{1C4DA580-E0D4-45E1-A38E-881CBB858D5C}" destId="{A99FC257-23E6-4E3E-B0B4-F70044B262E2}" srcOrd="1" destOrd="0" parTransId="{9F3464CA-883E-4C63-A0E2-949913F85F6C}" sibTransId="{C68EEF57-004C-439B-BF6B-F43265F8F93D}"/>
    <dgm:cxn modelId="{E0220EE8-B12C-4F2A-9D3A-A3D2888040E9}" srcId="{D7566F25-BD01-4612-9F09-310D68012454}" destId="{1C4DA580-E0D4-45E1-A38E-881CBB858D5C}" srcOrd="1" destOrd="0" parTransId="{26503EA2-EF33-4B77-B419-E355A8F0DD08}" sibTransId="{E980D1E9-B712-4131-9D74-C2C296E78AD4}"/>
    <dgm:cxn modelId="{D78625C5-6950-479B-9051-9292B190731F}" srcId="{0157AC42-7B8D-4840-A0C1-23DAC58089BB}" destId="{0C7C5E20-5715-41E6-ACF9-660A041DDF5A}" srcOrd="1" destOrd="0" parTransId="{0598AE5C-1FBD-4E99-AF4E-77C8974D23E5}" sibTransId="{DD425306-326C-4A5E-AE33-F4967FD488E0}"/>
    <dgm:cxn modelId="{CD37C146-7466-40E8-94B6-FD50D8FAA837}" type="presOf" srcId="{A99FC257-23E6-4E3E-B0B4-F70044B262E2}" destId="{DDB5E7B1-3E81-4AF3-8357-F85F5AC1884E}" srcOrd="0" destOrd="2" presId="urn:microsoft.com/office/officeart/2005/8/layout/hList6"/>
    <dgm:cxn modelId="{9E32B1EC-DB50-48B3-98F6-03FAC7C1E0C3}" srcId="{D7566F25-BD01-4612-9F09-310D68012454}" destId="{0157AC42-7B8D-4840-A0C1-23DAC58089BB}" srcOrd="0" destOrd="0" parTransId="{55725B19-A2A3-4440-AC76-9552D07571EE}" sibTransId="{F1196932-2EA3-417F-9AB7-8766B4DA5EC8}"/>
    <dgm:cxn modelId="{C9C5DF7B-92A6-4E31-A3E3-E340D6171DAD}" type="presOf" srcId="{0C7C5E20-5715-41E6-ACF9-660A041DDF5A}" destId="{3D34BE54-6C08-46C0-8B24-7F9972287984}" srcOrd="0" destOrd="2" presId="urn:microsoft.com/office/officeart/2005/8/layout/hList6"/>
    <dgm:cxn modelId="{982CADBE-BA79-40F2-AEDC-493A7DB49730}" type="presOf" srcId="{0157AC42-7B8D-4840-A0C1-23DAC58089BB}" destId="{3D34BE54-6C08-46C0-8B24-7F9972287984}" srcOrd="0" destOrd="0" presId="urn:microsoft.com/office/officeart/2005/8/layout/hList6"/>
    <dgm:cxn modelId="{FA622A49-00D0-45B7-AE65-326A7E4EFD45}" type="presOf" srcId="{1C4DA580-E0D4-45E1-A38E-881CBB858D5C}" destId="{DDB5E7B1-3E81-4AF3-8357-F85F5AC1884E}" srcOrd="0" destOrd="0" presId="urn:microsoft.com/office/officeart/2005/8/layout/hList6"/>
    <dgm:cxn modelId="{A7B6A73B-FD0F-40D6-A4B8-7373C1F29719}" srcId="{F261A68A-0CF9-4976-9DB3-9A9D7515313F}" destId="{FDA7F57A-2826-4208-B042-2BD0873B0D08}" srcOrd="0" destOrd="0" parTransId="{EFF3C1B0-0E28-4C16-A5BC-D8E0A57B1A0C}" sibTransId="{946859EC-F256-49E1-97B1-24AA572AC74D}"/>
    <dgm:cxn modelId="{EBCD76D4-B07C-44AF-8742-33639B844CBD}" type="presOf" srcId="{A683D615-0FD3-479F-8E02-28D63BD015BF}" destId="{3D34BE54-6C08-46C0-8B24-7F9972287984}" srcOrd="0" destOrd="1" presId="urn:microsoft.com/office/officeart/2005/8/layout/hList6"/>
    <dgm:cxn modelId="{203914A7-E524-477E-A7D1-D23069E75615}" type="presOf" srcId="{F261A68A-0CF9-4976-9DB3-9A9D7515313F}" destId="{AA0D13C4-DE7D-4F45-B52D-370745FEAB97}" srcOrd="0" destOrd="0" presId="urn:microsoft.com/office/officeart/2005/8/layout/hList6"/>
    <dgm:cxn modelId="{C7021F7A-1467-4F2F-B57F-100DEFED4696}" type="presOf" srcId="{D7566F25-BD01-4612-9F09-310D68012454}" destId="{BEF70B21-7154-480E-9306-A0D047CD56F3}" srcOrd="0" destOrd="0" presId="urn:microsoft.com/office/officeart/2005/8/layout/hList6"/>
    <dgm:cxn modelId="{8FC45127-5999-4900-BD45-A2E41A336BA0}" type="presOf" srcId="{FDA7F57A-2826-4208-B042-2BD0873B0D08}" destId="{AA0D13C4-DE7D-4F45-B52D-370745FEAB97}" srcOrd="0" destOrd="1" presId="urn:microsoft.com/office/officeart/2005/8/layout/hList6"/>
    <dgm:cxn modelId="{50765161-9452-4638-938C-06DE0E5DD1DC}" type="presOf" srcId="{29C46EB7-AD55-4CB1-982B-4712C2E9500E}" destId="{DDB5E7B1-3E81-4AF3-8357-F85F5AC1884E}" srcOrd="0" destOrd="1" presId="urn:microsoft.com/office/officeart/2005/8/layout/hList6"/>
    <dgm:cxn modelId="{328F5E45-16EE-4EF6-96C3-3A257F52A8BB}" type="presOf" srcId="{2FA564DB-D091-4115-A790-9A06F14E8A45}" destId="{AA0D13C4-DE7D-4F45-B52D-370745FEAB97}" srcOrd="0" destOrd="2" presId="urn:microsoft.com/office/officeart/2005/8/layout/hList6"/>
    <dgm:cxn modelId="{4985F4D7-E294-41B5-9D80-A70FBFE5F06C}" srcId="{D7566F25-BD01-4612-9F09-310D68012454}" destId="{F261A68A-0CF9-4976-9DB3-9A9D7515313F}" srcOrd="2" destOrd="0" parTransId="{CDCC378F-5046-44D4-8F76-CB3EA70209DC}" sibTransId="{58CAF252-7570-41EE-B59D-0393241D6E6C}"/>
    <dgm:cxn modelId="{48F6FDBC-B421-4D8B-AEAC-757B9761CA3C}" srcId="{F261A68A-0CF9-4976-9DB3-9A9D7515313F}" destId="{2FA564DB-D091-4115-A790-9A06F14E8A45}" srcOrd="1" destOrd="0" parTransId="{6703AF55-D683-4C30-A712-C57AF4C31E94}" sibTransId="{AC0FE353-0229-4178-BFD7-4651EF7F8516}"/>
    <dgm:cxn modelId="{62454418-7E7F-4612-815A-209CAE7C6E8A}" srcId="{1C4DA580-E0D4-45E1-A38E-881CBB858D5C}" destId="{29C46EB7-AD55-4CB1-982B-4712C2E9500E}" srcOrd="0" destOrd="0" parTransId="{15A4F847-3ED8-4457-8AA9-CC1AEB5C610F}" sibTransId="{DB03597C-69B0-424A-8C3D-F157A0F3925C}"/>
    <dgm:cxn modelId="{0A01CC7D-DC81-4987-AA20-81FCF54C9C1C}" type="presParOf" srcId="{BEF70B21-7154-480E-9306-A0D047CD56F3}" destId="{3D34BE54-6C08-46C0-8B24-7F9972287984}" srcOrd="0" destOrd="0" presId="urn:microsoft.com/office/officeart/2005/8/layout/hList6"/>
    <dgm:cxn modelId="{745C6E8F-F2F9-417F-B1BD-49B078B4EDA8}" type="presParOf" srcId="{BEF70B21-7154-480E-9306-A0D047CD56F3}" destId="{1831E921-38E1-43F4-8217-32006090D9C2}" srcOrd="1" destOrd="0" presId="urn:microsoft.com/office/officeart/2005/8/layout/hList6"/>
    <dgm:cxn modelId="{B05F654D-17BB-459B-8010-A99F2A817B0A}" type="presParOf" srcId="{BEF70B21-7154-480E-9306-A0D047CD56F3}" destId="{DDB5E7B1-3E81-4AF3-8357-F85F5AC1884E}" srcOrd="2" destOrd="0" presId="urn:microsoft.com/office/officeart/2005/8/layout/hList6"/>
    <dgm:cxn modelId="{2650FC89-3522-46DB-B9E1-67F8EB33E46D}" type="presParOf" srcId="{BEF70B21-7154-480E-9306-A0D047CD56F3}" destId="{F60A4797-0743-4C10-A2DF-9B995ADB573D}" srcOrd="3" destOrd="0" presId="urn:microsoft.com/office/officeart/2005/8/layout/hList6"/>
    <dgm:cxn modelId="{4497FC9E-26AB-486B-A559-7F10ABDFE29B}" type="presParOf" srcId="{BEF70B21-7154-480E-9306-A0D047CD56F3}" destId="{AA0D13C4-DE7D-4F45-B52D-370745FEAB97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82DA4-F2A4-468C-BAAC-A2123BD8C1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IN"/>
        </a:p>
      </dgm:t>
    </dgm:pt>
    <dgm:pt modelId="{72B27BB1-AD78-42B8-A548-CB35A37C1440}">
      <dgm:prSet phldrT="[Text]" phldr="1"/>
      <dgm:spPr/>
      <dgm:t>
        <a:bodyPr/>
        <a:lstStyle/>
        <a:p>
          <a:endParaRPr lang="en-IN"/>
        </a:p>
      </dgm:t>
    </dgm:pt>
    <dgm:pt modelId="{F6764D9E-5C29-4922-9429-9D77780AAFE6}" type="parTrans" cxnId="{12BB9415-B6F6-4406-9D38-D5C420F781E2}">
      <dgm:prSet/>
      <dgm:spPr/>
      <dgm:t>
        <a:bodyPr/>
        <a:lstStyle/>
        <a:p>
          <a:endParaRPr lang="en-IN"/>
        </a:p>
      </dgm:t>
    </dgm:pt>
    <dgm:pt modelId="{8BD85C74-015F-43C4-AC3F-BB7B321C6648}" type="sibTrans" cxnId="{12BB9415-B6F6-4406-9D38-D5C420F781E2}">
      <dgm:prSet/>
      <dgm:spPr/>
      <dgm:t>
        <a:bodyPr/>
        <a:lstStyle/>
        <a:p>
          <a:endParaRPr lang="en-IN"/>
        </a:p>
      </dgm:t>
    </dgm:pt>
    <dgm:pt modelId="{A0308BEA-CC53-4397-BC7F-6A836E5A35D0}">
      <dgm:prSet phldrT="[Text]" phldr="1"/>
      <dgm:spPr/>
      <dgm:t>
        <a:bodyPr/>
        <a:lstStyle/>
        <a:p>
          <a:endParaRPr lang="en-IN" dirty="0"/>
        </a:p>
      </dgm:t>
    </dgm:pt>
    <dgm:pt modelId="{FDC14AA7-1F97-422F-9388-7BA93179FF64}" type="parTrans" cxnId="{F4CBF737-BF5E-4351-B123-E8F1878AC7E7}">
      <dgm:prSet/>
      <dgm:spPr/>
      <dgm:t>
        <a:bodyPr/>
        <a:lstStyle/>
        <a:p>
          <a:endParaRPr lang="en-IN"/>
        </a:p>
      </dgm:t>
    </dgm:pt>
    <dgm:pt modelId="{44FA5C21-E4EE-40F1-99B6-8BD8D385EEC4}" type="sibTrans" cxnId="{F4CBF737-BF5E-4351-B123-E8F1878AC7E7}">
      <dgm:prSet/>
      <dgm:spPr/>
      <dgm:t>
        <a:bodyPr/>
        <a:lstStyle/>
        <a:p>
          <a:endParaRPr lang="en-IN"/>
        </a:p>
      </dgm:t>
    </dgm:pt>
    <dgm:pt modelId="{E911A020-D845-4068-9937-65A2D8114B68}">
      <dgm:prSet phldrT="[Text]" phldr="1"/>
      <dgm:spPr/>
      <dgm:t>
        <a:bodyPr/>
        <a:lstStyle/>
        <a:p>
          <a:endParaRPr lang="en-IN" dirty="0"/>
        </a:p>
      </dgm:t>
    </dgm:pt>
    <dgm:pt modelId="{BEEBC987-8EA3-4875-83B4-5D13EB10846D}" type="parTrans" cxnId="{518E19C5-4A1A-4EC3-B704-824B514099B5}">
      <dgm:prSet/>
      <dgm:spPr/>
      <dgm:t>
        <a:bodyPr/>
        <a:lstStyle/>
        <a:p>
          <a:endParaRPr lang="en-IN"/>
        </a:p>
      </dgm:t>
    </dgm:pt>
    <dgm:pt modelId="{0D70C656-14DD-4392-AB33-72E112FF3698}" type="sibTrans" cxnId="{518E19C5-4A1A-4EC3-B704-824B514099B5}">
      <dgm:prSet/>
      <dgm:spPr/>
      <dgm:t>
        <a:bodyPr/>
        <a:lstStyle/>
        <a:p>
          <a:endParaRPr lang="en-IN"/>
        </a:p>
      </dgm:t>
    </dgm:pt>
    <dgm:pt modelId="{E008033A-AC3B-4704-A2F6-B24FCCCAD7BD}">
      <dgm:prSet phldrT="[Text]" phldr="1"/>
      <dgm:spPr/>
      <dgm:t>
        <a:bodyPr/>
        <a:lstStyle/>
        <a:p>
          <a:endParaRPr lang="en-IN" dirty="0"/>
        </a:p>
      </dgm:t>
    </dgm:pt>
    <dgm:pt modelId="{2CAA0E93-F690-4E68-9910-BD9419CAE5E2}" type="parTrans" cxnId="{CD53B13D-27D9-4E32-AC10-AF9B4AA55F7C}">
      <dgm:prSet/>
      <dgm:spPr/>
      <dgm:t>
        <a:bodyPr/>
        <a:lstStyle/>
        <a:p>
          <a:endParaRPr lang="en-IN"/>
        </a:p>
      </dgm:t>
    </dgm:pt>
    <dgm:pt modelId="{68D377FF-A6B2-418D-A187-98D7E0C63AE9}" type="sibTrans" cxnId="{CD53B13D-27D9-4E32-AC10-AF9B4AA55F7C}">
      <dgm:prSet/>
      <dgm:spPr/>
      <dgm:t>
        <a:bodyPr/>
        <a:lstStyle/>
        <a:p>
          <a:endParaRPr lang="en-IN"/>
        </a:p>
      </dgm:t>
    </dgm:pt>
    <dgm:pt modelId="{CAF2CFCB-C135-4C84-80B6-6F329611A8B9}" type="pres">
      <dgm:prSet presAssocID="{07082DA4-F2A4-468C-BAAC-A2123BD8C1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B6FE11C-CDB6-4F5E-87DB-85E12A5E4B58}" type="pres">
      <dgm:prSet presAssocID="{72B27BB1-AD78-42B8-A548-CB35A37C144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96D2DEF-75EC-48E2-8D15-B12D6C32FA7C}" type="pres">
      <dgm:prSet presAssocID="{72B27BB1-AD78-42B8-A548-CB35A37C144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8E0AAA-2DA8-4154-8E30-1C03AFC19728}" type="pres">
      <dgm:prSet presAssocID="{E911A020-D845-4068-9937-65A2D8114B6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4F0052-A16F-42CD-A3B0-1D265930BBA8}" type="pres">
      <dgm:prSet presAssocID="{E911A020-D845-4068-9937-65A2D8114B6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0021B33-7A7D-4DA3-BA9F-78D165B908F1}" type="presOf" srcId="{E008033A-AC3B-4704-A2F6-B24FCCCAD7BD}" destId="{B34F0052-A16F-42CD-A3B0-1D265930BBA8}" srcOrd="0" destOrd="0" presId="urn:microsoft.com/office/officeart/2005/8/layout/vList2"/>
    <dgm:cxn modelId="{518E19C5-4A1A-4EC3-B704-824B514099B5}" srcId="{07082DA4-F2A4-468C-BAAC-A2123BD8C140}" destId="{E911A020-D845-4068-9937-65A2D8114B68}" srcOrd="1" destOrd="0" parTransId="{BEEBC987-8EA3-4875-83B4-5D13EB10846D}" sibTransId="{0D70C656-14DD-4392-AB33-72E112FF3698}"/>
    <dgm:cxn modelId="{F4CBF737-BF5E-4351-B123-E8F1878AC7E7}" srcId="{72B27BB1-AD78-42B8-A548-CB35A37C1440}" destId="{A0308BEA-CC53-4397-BC7F-6A836E5A35D0}" srcOrd="0" destOrd="0" parTransId="{FDC14AA7-1F97-422F-9388-7BA93179FF64}" sibTransId="{44FA5C21-E4EE-40F1-99B6-8BD8D385EEC4}"/>
    <dgm:cxn modelId="{C8024A07-986B-40F3-8E5F-FC1EC3BC4FB2}" type="presOf" srcId="{A0308BEA-CC53-4397-BC7F-6A836E5A35D0}" destId="{596D2DEF-75EC-48E2-8D15-B12D6C32FA7C}" srcOrd="0" destOrd="0" presId="urn:microsoft.com/office/officeart/2005/8/layout/vList2"/>
    <dgm:cxn modelId="{DB46F153-BFA6-4643-8262-50F9FA2B14F1}" type="presOf" srcId="{07082DA4-F2A4-468C-BAAC-A2123BD8C140}" destId="{CAF2CFCB-C135-4C84-80B6-6F329611A8B9}" srcOrd="0" destOrd="0" presId="urn:microsoft.com/office/officeart/2005/8/layout/vList2"/>
    <dgm:cxn modelId="{12BB9415-B6F6-4406-9D38-D5C420F781E2}" srcId="{07082DA4-F2A4-468C-BAAC-A2123BD8C140}" destId="{72B27BB1-AD78-42B8-A548-CB35A37C1440}" srcOrd="0" destOrd="0" parTransId="{F6764D9E-5C29-4922-9429-9D77780AAFE6}" sibTransId="{8BD85C74-015F-43C4-AC3F-BB7B321C6648}"/>
    <dgm:cxn modelId="{07506827-1A96-492F-A9E5-85EC9AD76229}" type="presOf" srcId="{72B27BB1-AD78-42B8-A548-CB35A37C1440}" destId="{4B6FE11C-CDB6-4F5E-87DB-85E12A5E4B58}" srcOrd="0" destOrd="0" presId="urn:microsoft.com/office/officeart/2005/8/layout/vList2"/>
    <dgm:cxn modelId="{49CC22F9-186D-438E-BB14-EF8151D6A324}" type="presOf" srcId="{E911A020-D845-4068-9937-65A2D8114B68}" destId="{118E0AAA-2DA8-4154-8E30-1C03AFC19728}" srcOrd="0" destOrd="0" presId="urn:microsoft.com/office/officeart/2005/8/layout/vList2"/>
    <dgm:cxn modelId="{CD53B13D-27D9-4E32-AC10-AF9B4AA55F7C}" srcId="{E911A020-D845-4068-9937-65A2D8114B68}" destId="{E008033A-AC3B-4704-A2F6-B24FCCCAD7BD}" srcOrd="0" destOrd="0" parTransId="{2CAA0E93-F690-4E68-9910-BD9419CAE5E2}" sibTransId="{68D377FF-A6B2-418D-A187-98D7E0C63AE9}"/>
    <dgm:cxn modelId="{E742CA74-8DFE-43AB-89CB-27FA63CA0761}" type="presParOf" srcId="{CAF2CFCB-C135-4C84-80B6-6F329611A8B9}" destId="{4B6FE11C-CDB6-4F5E-87DB-85E12A5E4B58}" srcOrd="0" destOrd="0" presId="urn:microsoft.com/office/officeart/2005/8/layout/vList2"/>
    <dgm:cxn modelId="{9F524F32-8909-4FA0-8DD6-0BBAC42DA704}" type="presParOf" srcId="{CAF2CFCB-C135-4C84-80B6-6F329611A8B9}" destId="{596D2DEF-75EC-48E2-8D15-B12D6C32FA7C}" srcOrd="1" destOrd="0" presId="urn:microsoft.com/office/officeart/2005/8/layout/vList2"/>
    <dgm:cxn modelId="{A7A834F3-0145-487E-8EBD-E22374060BDD}" type="presParOf" srcId="{CAF2CFCB-C135-4C84-80B6-6F329611A8B9}" destId="{118E0AAA-2DA8-4154-8E30-1C03AFC19728}" srcOrd="2" destOrd="0" presId="urn:microsoft.com/office/officeart/2005/8/layout/vList2"/>
    <dgm:cxn modelId="{42814997-B3CC-4974-AD2B-C56770BC99EB}" type="presParOf" srcId="{CAF2CFCB-C135-4C84-80B6-6F329611A8B9}" destId="{B34F0052-A16F-42CD-A3B0-1D265930BBA8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4E2E8C-A90C-4130-8E6A-02D2D78A0B29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536A345B-CBA3-4BD9-AB3C-E182F3D267E7}" type="pres">
      <dgm:prSet presAssocID="{E74E2E8C-A90C-4130-8E6A-02D2D78A0B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</dgm:ptLst>
  <dgm:cxnLst>
    <dgm:cxn modelId="{F414066E-2EC3-4A7B-BF62-1E43AC85FFF5}" type="presOf" srcId="{E74E2E8C-A90C-4130-8E6A-02D2D78A0B29}" destId="{536A345B-CBA3-4BD9-AB3C-E182F3D267E7}" srcOrd="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E5B236-A1E5-43BD-97F0-6C80AD7BFE9E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6D237EA3-F2CC-4D8D-B253-3F93BC633E99}">
      <dgm:prSet phldrT="[Text]"/>
      <dgm:spPr/>
      <dgm:t>
        <a:bodyPr/>
        <a:lstStyle/>
        <a:p>
          <a:r>
            <a:rPr lang="en-IN" b="1" dirty="0" smtClean="0"/>
            <a:t>10 ADMISSIONS PER MONTH</a:t>
          </a:r>
          <a:endParaRPr lang="en-IN" b="1" dirty="0"/>
        </a:p>
      </dgm:t>
    </dgm:pt>
    <dgm:pt modelId="{732DA0FE-F9C5-4E97-9C9A-B91F46F1F596}" type="parTrans" cxnId="{460AA2AA-CE20-4993-B3FC-D2A12EA5AD3B}">
      <dgm:prSet/>
      <dgm:spPr/>
      <dgm:t>
        <a:bodyPr/>
        <a:lstStyle/>
        <a:p>
          <a:endParaRPr lang="en-IN"/>
        </a:p>
      </dgm:t>
    </dgm:pt>
    <dgm:pt modelId="{6C7B0F59-AFC2-4A01-BDF7-E2D8317F672E}" type="sibTrans" cxnId="{460AA2AA-CE20-4993-B3FC-D2A12EA5AD3B}">
      <dgm:prSet/>
      <dgm:spPr/>
      <dgm:t>
        <a:bodyPr/>
        <a:lstStyle/>
        <a:p>
          <a:endParaRPr lang="en-IN"/>
        </a:p>
      </dgm:t>
    </dgm:pt>
    <dgm:pt modelId="{338D39C8-3C58-4DD8-A180-09CB057AA086}">
      <dgm:prSet phldrT="[Text]" custT="1"/>
      <dgm:spPr/>
      <dgm:t>
        <a:bodyPr/>
        <a:lstStyle/>
        <a:p>
          <a:r>
            <a:rPr lang="en-IN" sz="2400" b="1" dirty="0" smtClean="0"/>
            <a:t>10 x Rs.25000</a:t>
          </a:r>
          <a:endParaRPr lang="en-IN" sz="2400" b="1" dirty="0"/>
        </a:p>
      </dgm:t>
    </dgm:pt>
    <dgm:pt modelId="{DB460432-B3B2-4983-9E16-DF76FDD18F1B}" type="parTrans" cxnId="{F06D0BD2-A7A1-4364-8E6C-8677A2AA6052}">
      <dgm:prSet/>
      <dgm:spPr/>
      <dgm:t>
        <a:bodyPr/>
        <a:lstStyle/>
        <a:p>
          <a:endParaRPr lang="en-IN"/>
        </a:p>
      </dgm:t>
    </dgm:pt>
    <dgm:pt modelId="{9330ECDA-5F0F-4DE1-B4AE-7CD00AC29A4E}" type="sibTrans" cxnId="{F06D0BD2-A7A1-4364-8E6C-8677A2AA6052}">
      <dgm:prSet/>
      <dgm:spPr/>
      <dgm:t>
        <a:bodyPr/>
        <a:lstStyle/>
        <a:p>
          <a:endParaRPr lang="en-IN"/>
        </a:p>
      </dgm:t>
    </dgm:pt>
    <dgm:pt modelId="{DFA259F0-7ECC-4CE7-868A-1149EE6326BF}">
      <dgm:prSet phldrT="[Text]" custT="1"/>
      <dgm:spPr/>
      <dgm:t>
        <a:bodyPr/>
        <a:lstStyle/>
        <a:p>
          <a:r>
            <a:rPr lang="en-IN" sz="2700" b="1" dirty="0" smtClean="0"/>
            <a:t>Rs.2,50,000</a:t>
          </a:r>
          <a:endParaRPr lang="en-IN" sz="2700" b="1" dirty="0"/>
        </a:p>
      </dgm:t>
    </dgm:pt>
    <dgm:pt modelId="{02F9A1F2-3D38-4348-8373-40159E027476}" type="parTrans" cxnId="{D9C1FD16-2A00-470A-8B42-100A24B0A579}">
      <dgm:prSet/>
      <dgm:spPr/>
      <dgm:t>
        <a:bodyPr/>
        <a:lstStyle/>
        <a:p>
          <a:endParaRPr lang="en-IN"/>
        </a:p>
      </dgm:t>
    </dgm:pt>
    <dgm:pt modelId="{1A19CD11-0EF6-4CAF-8500-7B677CB3C8EA}" type="sibTrans" cxnId="{D9C1FD16-2A00-470A-8B42-100A24B0A579}">
      <dgm:prSet/>
      <dgm:spPr/>
      <dgm:t>
        <a:bodyPr/>
        <a:lstStyle/>
        <a:p>
          <a:endParaRPr lang="en-IN"/>
        </a:p>
      </dgm:t>
    </dgm:pt>
    <dgm:pt modelId="{96A63589-7FEA-45F6-8397-2729D5175B4B}" type="pres">
      <dgm:prSet presAssocID="{79E5B236-A1E5-43BD-97F0-6C80AD7BFE9E}" presName="Name0" presStyleCnt="0">
        <dgm:presLayoutVars>
          <dgm:dir/>
          <dgm:resizeHandles val="exact"/>
        </dgm:presLayoutVars>
      </dgm:prSet>
      <dgm:spPr/>
    </dgm:pt>
    <dgm:pt modelId="{BDD2C785-35F6-4CD9-AC9A-7F4DB3E33A1D}" type="pres">
      <dgm:prSet presAssocID="{6D237EA3-F2CC-4D8D-B253-3F93BC633E99}" presName="node" presStyleLbl="node1" presStyleIdx="0" presStyleCnt="3" custScaleX="68014" custScaleY="539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DCEDC86-A07F-448D-B01E-17C3AE4258AC}" type="pres">
      <dgm:prSet presAssocID="{6C7B0F59-AFC2-4A01-BDF7-E2D8317F672E}" presName="sibTrans" presStyleLbl="sibTrans2D1" presStyleIdx="0" presStyleCnt="2"/>
      <dgm:spPr/>
      <dgm:t>
        <a:bodyPr/>
        <a:lstStyle/>
        <a:p>
          <a:endParaRPr lang="en-IN"/>
        </a:p>
      </dgm:t>
    </dgm:pt>
    <dgm:pt modelId="{1E7B0448-DACC-498B-852F-0B24E436F491}" type="pres">
      <dgm:prSet presAssocID="{6C7B0F59-AFC2-4A01-BDF7-E2D8317F672E}" presName="connectorText" presStyleLbl="sibTrans2D1" presStyleIdx="0" presStyleCnt="2"/>
      <dgm:spPr/>
      <dgm:t>
        <a:bodyPr/>
        <a:lstStyle/>
        <a:p>
          <a:endParaRPr lang="en-IN"/>
        </a:p>
      </dgm:t>
    </dgm:pt>
    <dgm:pt modelId="{110A2E54-FB01-40AE-B6A7-14176573CE9A}" type="pres">
      <dgm:prSet presAssocID="{338D39C8-3C58-4DD8-A180-09CB057AA086}" presName="node" presStyleLbl="node1" presStyleIdx="1" presStyleCnt="3" custScaleX="66676" custScaleY="539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0B1627D-EFF5-459E-8507-462F0B123554}" type="pres">
      <dgm:prSet presAssocID="{9330ECDA-5F0F-4DE1-B4AE-7CD00AC29A4E}" presName="sibTrans" presStyleLbl="sibTrans2D1" presStyleIdx="1" presStyleCnt="2"/>
      <dgm:spPr/>
      <dgm:t>
        <a:bodyPr/>
        <a:lstStyle/>
        <a:p>
          <a:endParaRPr lang="en-IN"/>
        </a:p>
      </dgm:t>
    </dgm:pt>
    <dgm:pt modelId="{F8645D39-2941-462F-B303-E0A1681D57DC}" type="pres">
      <dgm:prSet presAssocID="{9330ECDA-5F0F-4DE1-B4AE-7CD00AC29A4E}" presName="connectorText" presStyleLbl="sibTrans2D1" presStyleIdx="1" presStyleCnt="2"/>
      <dgm:spPr/>
      <dgm:t>
        <a:bodyPr/>
        <a:lstStyle/>
        <a:p>
          <a:endParaRPr lang="en-IN"/>
        </a:p>
      </dgm:t>
    </dgm:pt>
    <dgm:pt modelId="{2E8C8D13-B42C-42CD-8F09-9EEF5A9BAD28}" type="pres">
      <dgm:prSet presAssocID="{DFA259F0-7ECC-4CE7-868A-1149EE6326BF}" presName="node" presStyleLbl="node1" presStyleIdx="2" presStyleCnt="3" custScaleX="63808" custScaleY="539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6A9F4F8-A3C9-45C5-BE3E-8DE27E4B3974}" type="presOf" srcId="{9330ECDA-5F0F-4DE1-B4AE-7CD00AC29A4E}" destId="{E0B1627D-EFF5-459E-8507-462F0B123554}" srcOrd="0" destOrd="0" presId="urn:microsoft.com/office/officeart/2005/8/layout/process1"/>
    <dgm:cxn modelId="{85E5C471-F4F8-48EA-AE50-CF998B65E9E6}" type="presOf" srcId="{6D237EA3-F2CC-4D8D-B253-3F93BC633E99}" destId="{BDD2C785-35F6-4CD9-AC9A-7F4DB3E33A1D}" srcOrd="0" destOrd="0" presId="urn:microsoft.com/office/officeart/2005/8/layout/process1"/>
    <dgm:cxn modelId="{D9C1FD16-2A00-470A-8B42-100A24B0A579}" srcId="{79E5B236-A1E5-43BD-97F0-6C80AD7BFE9E}" destId="{DFA259F0-7ECC-4CE7-868A-1149EE6326BF}" srcOrd="2" destOrd="0" parTransId="{02F9A1F2-3D38-4348-8373-40159E027476}" sibTransId="{1A19CD11-0EF6-4CAF-8500-7B677CB3C8EA}"/>
    <dgm:cxn modelId="{D19782CE-6750-41E2-9BEA-D68C639AE175}" type="presOf" srcId="{6C7B0F59-AFC2-4A01-BDF7-E2D8317F672E}" destId="{8DCEDC86-A07F-448D-B01E-17C3AE4258AC}" srcOrd="0" destOrd="0" presId="urn:microsoft.com/office/officeart/2005/8/layout/process1"/>
    <dgm:cxn modelId="{0BEFB115-2EC8-47E0-8745-3897FA1E2A4F}" type="presOf" srcId="{338D39C8-3C58-4DD8-A180-09CB057AA086}" destId="{110A2E54-FB01-40AE-B6A7-14176573CE9A}" srcOrd="0" destOrd="0" presId="urn:microsoft.com/office/officeart/2005/8/layout/process1"/>
    <dgm:cxn modelId="{B3865F97-9222-4749-B1EB-148FA74891BC}" type="presOf" srcId="{DFA259F0-7ECC-4CE7-868A-1149EE6326BF}" destId="{2E8C8D13-B42C-42CD-8F09-9EEF5A9BAD28}" srcOrd="0" destOrd="0" presId="urn:microsoft.com/office/officeart/2005/8/layout/process1"/>
    <dgm:cxn modelId="{460AA2AA-CE20-4993-B3FC-D2A12EA5AD3B}" srcId="{79E5B236-A1E5-43BD-97F0-6C80AD7BFE9E}" destId="{6D237EA3-F2CC-4D8D-B253-3F93BC633E99}" srcOrd="0" destOrd="0" parTransId="{732DA0FE-F9C5-4E97-9C9A-B91F46F1F596}" sibTransId="{6C7B0F59-AFC2-4A01-BDF7-E2D8317F672E}"/>
    <dgm:cxn modelId="{07D283C0-14B5-4F6D-8052-CF2C931F6DDB}" type="presOf" srcId="{6C7B0F59-AFC2-4A01-BDF7-E2D8317F672E}" destId="{1E7B0448-DACC-498B-852F-0B24E436F491}" srcOrd="1" destOrd="0" presId="urn:microsoft.com/office/officeart/2005/8/layout/process1"/>
    <dgm:cxn modelId="{B77AB6AE-B0A2-4B49-9DC3-BE1CA8315343}" type="presOf" srcId="{79E5B236-A1E5-43BD-97F0-6C80AD7BFE9E}" destId="{96A63589-7FEA-45F6-8397-2729D5175B4B}" srcOrd="0" destOrd="0" presId="urn:microsoft.com/office/officeart/2005/8/layout/process1"/>
    <dgm:cxn modelId="{5AC73311-33C1-429B-AAC3-6732688C6F93}" type="presOf" srcId="{9330ECDA-5F0F-4DE1-B4AE-7CD00AC29A4E}" destId="{F8645D39-2941-462F-B303-E0A1681D57DC}" srcOrd="1" destOrd="0" presId="urn:microsoft.com/office/officeart/2005/8/layout/process1"/>
    <dgm:cxn modelId="{F06D0BD2-A7A1-4364-8E6C-8677A2AA6052}" srcId="{79E5B236-A1E5-43BD-97F0-6C80AD7BFE9E}" destId="{338D39C8-3C58-4DD8-A180-09CB057AA086}" srcOrd="1" destOrd="0" parTransId="{DB460432-B3B2-4983-9E16-DF76FDD18F1B}" sibTransId="{9330ECDA-5F0F-4DE1-B4AE-7CD00AC29A4E}"/>
    <dgm:cxn modelId="{D727CB94-33B3-43C9-B447-A1ED77F1654B}" type="presParOf" srcId="{96A63589-7FEA-45F6-8397-2729D5175B4B}" destId="{BDD2C785-35F6-4CD9-AC9A-7F4DB3E33A1D}" srcOrd="0" destOrd="0" presId="urn:microsoft.com/office/officeart/2005/8/layout/process1"/>
    <dgm:cxn modelId="{265AE62F-AF74-45DD-B5A9-A092B79434C4}" type="presParOf" srcId="{96A63589-7FEA-45F6-8397-2729D5175B4B}" destId="{8DCEDC86-A07F-448D-B01E-17C3AE4258AC}" srcOrd="1" destOrd="0" presId="urn:microsoft.com/office/officeart/2005/8/layout/process1"/>
    <dgm:cxn modelId="{36DD09DA-8B04-40DF-8F19-C59EE5F557B9}" type="presParOf" srcId="{8DCEDC86-A07F-448D-B01E-17C3AE4258AC}" destId="{1E7B0448-DACC-498B-852F-0B24E436F491}" srcOrd="0" destOrd="0" presId="urn:microsoft.com/office/officeart/2005/8/layout/process1"/>
    <dgm:cxn modelId="{D533B8B8-ECAF-4E89-A118-8B6ED8A198D8}" type="presParOf" srcId="{96A63589-7FEA-45F6-8397-2729D5175B4B}" destId="{110A2E54-FB01-40AE-B6A7-14176573CE9A}" srcOrd="2" destOrd="0" presId="urn:microsoft.com/office/officeart/2005/8/layout/process1"/>
    <dgm:cxn modelId="{523402FF-2956-4A9B-85FA-2D17288BA31E}" type="presParOf" srcId="{96A63589-7FEA-45F6-8397-2729D5175B4B}" destId="{E0B1627D-EFF5-459E-8507-462F0B123554}" srcOrd="3" destOrd="0" presId="urn:microsoft.com/office/officeart/2005/8/layout/process1"/>
    <dgm:cxn modelId="{FF34E3AC-034B-4EFB-A07E-6308D0254BA0}" type="presParOf" srcId="{E0B1627D-EFF5-459E-8507-462F0B123554}" destId="{F8645D39-2941-462F-B303-E0A1681D57DC}" srcOrd="0" destOrd="0" presId="urn:microsoft.com/office/officeart/2005/8/layout/process1"/>
    <dgm:cxn modelId="{9DEB29AF-74B4-4C00-93F4-59309A3D87CA}" type="presParOf" srcId="{96A63589-7FEA-45F6-8397-2729D5175B4B}" destId="{2E8C8D13-B42C-42CD-8F09-9EEF5A9BAD28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FFBB5C-A650-4DFB-9D69-84BBC60CBBC3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AD9CBE62-291C-4572-BFDE-84EB01ABE4AF}">
      <dgm:prSet phldrT="[Text]" custT="1"/>
      <dgm:spPr/>
      <dgm:t>
        <a:bodyPr/>
        <a:lstStyle/>
        <a:p>
          <a:r>
            <a:rPr lang="en-IN" sz="2200" b="1" dirty="0" smtClean="0">
              <a:latin typeface="+mn-lt"/>
              <a:cs typeface="Aharoni" pitchFamily="2" charset="-79"/>
            </a:rPr>
            <a:t>SALARY EXPENSES</a:t>
          </a:r>
        </a:p>
        <a:p>
          <a:r>
            <a:rPr lang="en-IN" sz="2200" b="1" dirty="0" smtClean="0">
              <a:latin typeface="+mn-lt"/>
              <a:cs typeface="Aharoni" pitchFamily="2" charset="-79"/>
            </a:rPr>
            <a:t>(Rs.30,000)</a:t>
          </a:r>
          <a:endParaRPr lang="en-IN" sz="2200" b="1" dirty="0">
            <a:latin typeface="+mn-lt"/>
            <a:cs typeface="Aharoni" pitchFamily="2" charset="-79"/>
          </a:endParaRPr>
        </a:p>
      </dgm:t>
    </dgm:pt>
    <dgm:pt modelId="{3F369567-5034-4CB0-8C36-C9198DBCD99F}" type="parTrans" cxnId="{C77D81B2-5311-4A0D-B6C5-52D766743370}">
      <dgm:prSet/>
      <dgm:spPr/>
      <dgm:t>
        <a:bodyPr/>
        <a:lstStyle/>
        <a:p>
          <a:endParaRPr lang="en-IN"/>
        </a:p>
      </dgm:t>
    </dgm:pt>
    <dgm:pt modelId="{52AC52EC-9FDB-42DB-BCCA-79367FACBC99}" type="sibTrans" cxnId="{C77D81B2-5311-4A0D-B6C5-52D766743370}">
      <dgm:prSet/>
      <dgm:spPr/>
      <dgm:t>
        <a:bodyPr/>
        <a:lstStyle/>
        <a:p>
          <a:endParaRPr lang="en-IN"/>
        </a:p>
      </dgm:t>
    </dgm:pt>
    <dgm:pt modelId="{410B5C69-8A91-42DB-939E-6874ED6C9211}">
      <dgm:prSet phldrT="[Text]" custT="1"/>
      <dgm:spPr/>
      <dgm:t>
        <a:bodyPr/>
        <a:lstStyle/>
        <a:p>
          <a:r>
            <a:rPr lang="en-IN" sz="2000" b="1" dirty="0" smtClean="0"/>
            <a:t>EXPENSES INCLUDING RENT</a:t>
          </a:r>
        </a:p>
        <a:p>
          <a:r>
            <a:rPr lang="en-IN" sz="2000" b="1" dirty="0" smtClean="0"/>
            <a:t>(Rs.20000)</a:t>
          </a:r>
          <a:endParaRPr lang="en-IN" sz="2000" b="1" dirty="0"/>
        </a:p>
      </dgm:t>
    </dgm:pt>
    <dgm:pt modelId="{9E9151C3-1666-4C72-89D7-22D91B2FF54C}" type="parTrans" cxnId="{2CF6AD0D-FF5B-420E-8B51-CA74EC3E4610}">
      <dgm:prSet/>
      <dgm:spPr/>
      <dgm:t>
        <a:bodyPr/>
        <a:lstStyle/>
        <a:p>
          <a:endParaRPr lang="en-IN"/>
        </a:p>
      </dgm:t>
    </dgm:pt>
    <dgm:pt modelId="{EE89F3BE-2968-42A9-A7E3-A9C4B3313E75}" type="sibTrans" cxnId="{2CF6AD0D-FF5B-420E-8B51-CA74EC3E4610}">
      <dgm:prSet/>
      <dgm:spPr/>
      <dgm:t>
        <a:bodyPr/>
        <a:lstStyle/>
        <a:p>
          <a:endParaRPr lang="en-IN"/>
        </a:p>
      </dgm:t>
    </dgm:pt>
    <dgm:pt modelId="{6131B16E-8FBE-4D56-BB27-BE413E8A6907}">
      <dgm:prSet phldrT="[Text]"/>
      <dgm:spPr/>
      <dgm:t>
        <a:bodyPr/>
        <a:lstStyle/>
        <a:p>
          <a:r>
            <a:rPr lang="en-IN" b="1" dirty="0" smtClean="0"/>
            <a:t>Rs.50000</a:t>
          </a:r>
          <a:endParaRPr lang="en-IN" b="1" dirty="0"/>
        </a:p>
      </dgm:t>
    </dgm:pt>
    <dgm:pt modelId="{54E953F2-BDBC-438D-A44F-255FD65B02F4}" type="parTrans" cxnId="{FDE027D6-9768-473F-AD63-8BB2EF98F81C}">
      <dgm:prSet/>
      <dgm:spPr/>
      <dgm:t>
        <a:bodyPr/>
        <a:lstStyle/>
        <a:p>
          <a:endParaRPr lang="en-IN"/>
        </a:p>
      </dgm:t>
    </dgm:pt>
    <dgm:pt modelId="{57F17410-27E5-4A16-9BEA-3A2F9DDF585B}" type="sibTrans" cxnId="{FDE027D6-9768-473F-AD63-8BB2EF98F81C}">
      <dgm:prSet/>
      <dgm:spPr/>
      <dgm:t>
        <a:bodyPr/>
        <a:lstStyle/>
        <a:p>
          <a:endParaRPr lang="en-IN"/>
        </a:p>
      </dgm:t>
    </dgm:pt>
    <dgm:pt modelId="{D2FA89C4-B8D0-450F-BBCA-E0F28BABCF8C}" type="pres">
      <dgm:prSet presAssocID="{D3FFBB5C-A650-4DFB-9D69-84BBC60CBBC3}" presName="Name0" presStyleCnt="0">
        <dgm:presLayoutVars>
          <dgm:dir/>
          <dgm:resizeHandles val="exact"/>
        </dgm:presLayoutVars>
      </dgm:prSet>
      <dgm:spPr/>
    </dgm:pt>
    <dgm:pt modelId="{923C53A1-E001-4429-BD07-6D77B4F9FEED}" type="pres">
      <dgm:prSet presAssocID="{AD9CBE62-291C-4572-BFDE-84EB01ABE4AF}" presName="node" presStyleLbl="node1" presStyleIdx="0" presStyleCnt="3" custScaleX="100952" custScaleY="586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FD0C7D-155A-401E-BFC6-3AEEFAE4FF3A}" type="pres">
      <dgm:prSet presAssocID="{52AC52EC-9FDB-42DB-BCCA-79367FACBC99}" presName="sibTrans" presStyleLbl="sibTrans2D1" presStyleIdx="0" presStyleCnt="2" custScaleX="116125" custScaleY="117536"/>
      <dgm:spPr/>
      <dgm:t>
        <a:bodyPr/>
        <a:lstStyle/>
        <a:p>
          <a:endParaRPr lang="en-IN"/>
        </a:p>
      </dgm:t>
    </dgm:pt>
    <dgm:pt modelId="{8DAA6B1C-A17C-40F6-AFF3-ACC0E893598A}" type="pres">
      <dgm:prSet presAssocID="{52AC52EC-9FDB-42DB-BCCA-79367FACBC99}" presName="connectorText" presStyleLbl="sibTrans2D1" presStyleIdx="0" presStyleCnt="2"/>
      <dgm:spPr/>
      <dgm:t>
        <a:bodyPr/>
        <a:lstStyle/>
        <a:p>
          <a:endParaRPr lang="en-IN"/>
        </a:p>
      </dgm:t>
    </dgm:pt>
    <dgm:pt modelId="{987872FD-22FF-4C3D-A459-9BB985DADA3B}" type="pres">
      <dgm:prSet presAssocID="{410B5C69-8A91-42DB-939E-6874ED6C9211}" presName="node" presStyleLbl="node1" presStyleIdx="1" presStyleCnt="3" custScaleX="89636" custScaleY="6164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40C3A7-99F3-4C41-84A8-C940BBD030F2}" type="pres">
      <dgm:prSet presAssocID="{EE89F3BE-2968-42A9-A7E3-A9C4B3313E75}" presName="sibTrans" presStyleLbl="sibTrans2D1" presStyleIdx="1" presStyleCnt="2" custScaleX="130590"/>
      <dgm:spPr/>
      <dgm:t>
        <a:bodyPr/>
        <a:lstStyle/>
        <a:p>
          <a:endParaRPr lang="en-IN"/>
        </a:p>
      </dgm:t>
    </dgm:pt>
    <dgm:pt modelId="{1EA45004-AEDE-4EFB-B03E-69B2695A0897}" type="pres">
      <dgm:prSet presAssocID="{EE89F3BE-2968-42A9-A7E3-A9C4B3313E75}" presName="connectorText" presStyleLbl="sibTrans2D1" presStyleIdx="1" presStyleCnt="2"/>
      <dgm:spPr/>
      <dgm:t>
        <a:bodyPr/>
        <a:lstStyle/>
        <a:p>
          <a:endParaRPr lang="en-IN"/>
        </a:p>
      </dgm:t>
    </dgm:pt>
    <dgm:pt modelId="{FC84C568-0D48-4EF6-9083-F42EE2B062A8}" type="pres">
      <dgm:prSet presAssocID="{6131B16E-8FBE-4D56-BB27-BE413E8A6907}" presName="node" presStyleLbl="node1" presStyleIdx="2" presStyleCnt="3" custScaleX="75836" custScaleY="561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DE027D6-9768-473F-AD63-8BB2EF98F81C}" srcId="{D3FFBB5C-A650-4DFB-9D69-84BBC60CBBC3}" destId="{6131B16E-8FBE-4D56-BB27-BE413E8A6907}" srcOrd="2" destOrd="0" parTransId="{54E953F2-BDBC-438D-A44F-255FD65B02F4}" sibTransId="{57F17410-27E5-4A16-9BEA-3A2F9DDF585B}"/>
    <dgm:cxn modelId="{2CB20AAB-AEBA-4ACD-9595-773F48EFF0CD}" type="presOf" srcId="{EE89F3BE-2968-42A9-A7E3-A9C4B3313E75}" destId="{CB40C3A7-99F3-4C41-84A8-C940BBD030F2}" srcOrd="0" destOrd="0" presId="urn:microsoft.com/office/officeart/2005/8/layout/process1"/>
    <dgm:cxn modelId="{2CF6AD0D-FF5B-420E-8B51-CA74EC3E4610}" srcId="{D3FFBB5C-A650-4DFB-9D69-84BBC60CBBC3}" destId="{410B5C69-8A91-42DB-939E-6874ED6C9211}" srcOrd="1" destOrd="0" parTransId="{9E9151C3-1666-4C72-89D7-22D91B2FF54C}" sibTransId="{EE89F3BE-2968-42A9-A7E3-A9C4B3313E75}"/>
    <dgm:cxn modelId="{C77D81B2-5311-4A0D-B6C5-52D766743370}" srcId="{D3FFBB5C-A650-4DFB-9D69-84BBC60CBBC3}" destId="{AD9CBE62-291C-4572-BFDE-84EB01ABE4AF}" srcOrd="0" destOrd="0" parTransId="{3F369567-5034-4CB0-8C36-C9198DBCD99F}" sibTransId="{52AC52EC-9FDB-42DB-BCCA-79367FACBC99}"/>
    <dgm:cxn modelId="{ED86EE21-E406-4CFF-9A52-606CA0774D18}" type="presOf" srcId="{410B5C69-8A91-42DB-939E-6874ED6C9211}" destId="{987872FD-22FF-4C3D-A459-9BB985DADA3B}" srcOrd="0" destOrd="0" presId="urn:microsoft.com/office/officeart/2005/8/layout/process1"/>
    <dgm:cxn modelId="{D8AB53B5-E251-4CC9-AE75-CC30821D698B}" type="presOf" srcId="{EE89F3BE-2968-42A9-A7E3-A9C4B3313E75}" destId="{1EA45004-AEDE-4EFB-B03E-69B2695A0897}" srcOrd="1" destOrd="0" presId="urn:microsoft.com/office/officeart/2005/8/layout/process1"/>
    <dgm:cxn modelId="{BF617AD4-1718-4654-A6C7-808F9ACC0BB5}" type="presOf" srcId="{52AC52EC-9FDB-42DB-BCCA-79367FACBC99}" destId="{6BFD0C7D-155A-401E-BFC6-3AEEFAE4FF3A}" srcOrd="0" destOrd="0" presId="urn:microsoft.com/office/officeart/2005/8/layout/process1"/>
    <dgm:cxn modelId="{8F9355EA-9B16-40F5-A8BD-D39F94ADA678}" type="presOf" srcId="{52AC52EC-9FDB-42DB-BCCA-79367FACBC99}" destId="{8DAA6B1C-A17C-40F6-AFF3-ACC0E893598A}" srcOrd="1" destOrd="0" presId="urn:microsoft.com/office/officeart/2005/8/layout/process1"/>
    <dgm:cxn modelId="{0485F151-E5E0-4D16-ABF9-C3B1258C8859}" type="presOf" srcId="{AD9CBE62-291C-4572-BFDE-84EB01ABE4AF}" destId="{923C53A1-E001-4429-BD07-6D77B4F9FEED}" srcOrd="0" destOrd="0" presId="urn:microsoft.com/office/officeart/2005/8/layout/process1"/>
    <dgm:cxn modelId="{C4483652-F4B5-4AD3-B3B2-38F02608CAE7}" type="presOf" srcId="{D3FFBB5C-A650-4DFB-9D69-84BBC60CBBC3}" destId="{D2FA89C4-B8D0-450F-BBCA-E0F28BABCF8C}" srcOrd="0" destOrd="0" presId="urn:microsoft.com/office/officeart/2005/8/layout/process1"/>
    <dgm:cxn modelId="{BAB93FB8-72C9-4300-85F2-764FA52A678D}" type="presOf" srcId="{6131B16E-8FBE-4D56-BB27-BE413E8A6907}" destId="{FC84C568-0D48-4EF6-9083-F42EE2B062A8}" srcOrd="0" destOrd="0" presId="urn:microsoft.com/office/officeart/2005/8/layout/process1"/>
    <dgm:cxn modelId="{B6D4DE01-858D-49F5-BA59-9BE95E3EA40F}" type="presParOf" srcId="{D2FA89C4-B8D0-450F-BBCA-E0F28BABCF8C}" destId="{923C53A1-E001-4429-BD07-6D77B4F9FEED}" srcOrd="0" destOrd="0" presId="urn:microsoft.com/office/officeart/2005/8/layout/process1"/>
    <dgm:cxn modelId="{13D51788-03D0-4AE4-835D-30E14CAE7DA8}" type="presParOf" srcId="{D2FA89C4-B8D0-450F-BBCA-E0F28BABCF8C}" destId="{6BFD0C7D-155A-401E-BFC6-3AEEFAE4FF3A}" srcOrd="1" destOrd="0" presId="urn:microsoft.com/office/officeart/2005/8/layout/process1"/>
    <dgm:cxn modelId="{0DCF970F-4A85-4C74-9E62-10DFFCBF2800}" type="presParOf" srcId="{6BFD0C7D-155A-401E-BFC6-3AEEFAE4FF3A}" destId="{8DAA6B1C-A17C-40F6-AFF3-ACC0E893598A}" srcOrd="0" destOrd="0" presId="urn:microsoft.com/office/officeart/2005/8/layout/process1"/>
    <dgm:cxn modelId="{F11ADEB4-C094-453D-864F-92940C74186B}" type="presParOf" srcId="{D2FA89C4-B8D0-450F-BBCA-E0F28BABCF8C}" destId="{987872FD-22FF-4C3D-A459-9BB985DADA3B}" srcOrd="2" destOrd="0" presId="urn:microsoft.com/office/officeart/2005/8/layout/process1"/>
    <dgm:cxn modelId="{649E3654-2ECD-4493-A162-A24D4A543C27}" type="presParOf" srcId="{D2FA89C4-B8D0-450F-BBCA-E0F28BABCF8C}" destId="{CB40C3A7-99F3-4C41-84A8-C940BBD030F2}" srcOrd="3" destOrd="0" presId="urn:microsoft.com/office/officeart/2005/8/layout/process1"/>
    <dgm:cxn modelId="{BE95B423-9442-409E-8038-6144E4ED9993}" type="presParOf" srcId="{CB40C3A7-99F3-4C41-84A8-C940BBD030F2}" destId="{1EA45004-AEDE-4EFB-B03E-69B2695A0897}" srcOrd="0" destOrd="0" presId="urn:microsoft.com/office/officeart/2005/8/layout/process1"/>
    <dgm:cxn modelId="{3E1BCD33-8561-43DE-ADDD-AD376BD636C1}" type="presParOf" srcId="{D2FA89C4-B8D0-450F-BBCA-E0F28BABCF8C}" destId="{FC84C568-0D48-4EF6-9083-F42EE2B062A8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0401AE-B177-4732-AD6D-0CD35BE0BBF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92B5FC1-67F6-4AB2-932A-2049E65EB1BF}" type="pres">
      <dgm:prSet presAssocID="{E90401AE-B177-4732-AD6D-0CD35BE0BBF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</dgm:ptLst>
  <dgm:cxnLst>
    <dgm:cxn modelId="{4F000602-EED0-4965-B7A8-CF315D974CDF}" type="presOf" srcId="{E90401AE-B177-4732-AD6D-0CD35BE0BBFA}" destId="{F92B5FC1-67F6-4AB2-932A-2049E65EB1BF}" srcOrd="0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E35A0D-D1AB-4CCC-9969-2E96AB174705}">
      <dsp:nvSpPr>
        <dsp:cNvPr id="0" name=""/>
        <dsp:cNvSpPr/>
      </dsp:nvSpPr>
      <dsp:spPr>
        <a:xfrm>
          <a:off x="3386730" y="246675"/>
          <a:ext cx="2472264" cy="1303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solidFill>
                <a:schemeClr val="bg1"/>
              </a:solidFill>
            </a:rPr>
            <a:t>TABLET PC REPAIRING</a:t>
          </a:r>
          <a:endParaRPr lang="en-IN" sz="1800" b="1" kern="1200" dirty="0">
            <a:solidFill>
              <a:schemeClr val="bg1"/>
            </a:solidFill>
          </a:endParaRPr>
        </a:p>
      </dsp:txBody>
      <dsp:txXfrm>
        <a:off x="3386730" y="246675"/>
        <a:ext cx="2472264" cy="1303079"/>
      </dsp:txXfrm>
    </dsp:sp>
    <dsp:sp modelId="{9149B079-50F3-4B3D-AA41-D9574BE86FA6}">
      <dsp:nvSpPr>
        <dsp:cNvPr id="0" name=""/>
        <dsp:cNvSpPr/>
      </dsp:nvSpPr>
      <dsp:spPr>
        <a:xfrm rot="21600000">
          <a:off x="2913225" y="4040291"/>
          <a:ext cx="2308259" cy="53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/>
        </a:p>
      </dsp:txBody>
      <dsp:txXfrm rot="21600000">
        <a:off x="2913225" y="4040291"/>
        <a:ext cx="2308259" cy="536753"/>
      </dsp:txXfrm>
    </dsp:sp>
    <dsp:sp modelId="{2713A73E-F8C7-47DB-91FE-9BA9E730F934}">
      <dsp:nvSpPr>
        <dsp:cNvPr id="0" name=""/>
        <dsp:cNvSpPr/>
      </dsp:nvSpPr>
      <dsp:spPr>
        <a:xfrm>
          <a:off x="37908" y="410683"/>
          <a:ext cx="2376602" cy="1300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b="1" kern="1200" dirty="0" smtClean="0"/>
            <a:t>LAPTOP REPAIRING</a:t>
          </a:r>
          <a:endParaRPr lang="en-IN" sz="2300" b="1" kern="1200" dirty="0"/>
        </a:p>
      </dsp:txBody>
      <dsp:txXfrm>
        <a:off x="37908" y="410683"/>
        <a:ext cx="2376602" cy="1300518"/>
      </dsp:txXfrm>
    </dsp:sp>
    <dsp:sp modelId="{31DAEC90-27F1-4459-8DF4-42C1D1F0DD54}">
      <dsp:nvSpPr>
        <dsp:cNvPr id="0" name=""/>
        <dsp:cNvSpPr/>
      </dsp:nvSpPr>
      <dsp:spPr>
        <a:xfrm rot="5440407">
          <a:off x="6790058" y="2213534"/>
          <a:ext cx="1510304" cy="53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/>
        </a:p>
      </dsp:txBody>
      <dsp:txXfrm rot="5440407">
        <a:off x="6790058" y="2213534"/>
        <a:ext cx="1510304" cy="536753"/>
      </dsp:txXfrm>
    </dsp:sp>
    <dsp:sp modelId="{174F1A7E-6B15-40C6-9525-1A1139EDEF1E}">
      <dsp:nvSpPr>
        <dsp:cNvPr id="0" name=""/>
        <dsp:cNvSpPr/>
      </dsp:nvSpPr>
      <dsp:spPr>
        <a:xfrm flipH="1">
          <a:off x="5549186" y="3459343"/>
          <a:ext cx="2443701" cy="1509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b="1" kern="1200" dirty="0" smtClean="0"/>
            <a:t>MOBILE REPAIRING</a:t>
          </a:r>
          <a:endParaRPr lang="en-IN" sz="2300" b="1" kern="1200" dirty="0"/>
        </a:p>
      </dsp:txBody>
      <dsp:txXfrm flipH="1">
        <a:off x="5549186" y="3459343"/>
        <a:ext cx="2443701" cy="1509208"/>
      </dsp:txXfrm>
    </dsp:sp>
    <dsp:sp modelId="{DC7C9D40-2D10-4DBA-AEE8-B90E4020954F}">
      <dsp:nvSpPr>
        <dsp:cNvPr id="0" name=""/>
        <dsp:cNvSpPr/>
      </dsp:nvSpPr>
      <dsp:spPr>
        <a:xfrm rot="7479471">
          <a:off x="961195" y="4043963"/>
          <a:ext cx="967479" cy="53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/>
        </a:p>
      </dsp:txBody>
      <dsp:txXfrm rot="7479471">
        <a:off x="961195" y="4043963"/>
        <a:ext cx="967479" cy="536753"/>
      </dsp:txXfrm>
    </dsp:sp>
    <dsp:sp modelId="{923C953F-695B-40A2-A23E-333CBF2427B0}">
      <dsp:nvSpPr>
        <dsp:cNvPr id="0" name=""/>
        <dsp:cNvSpPr/>
      </dsp:nvSpPr>
      <dsp:spPr>
        <a:xfrm>
          <a:off x="0" y="3459343"/>
          <a:ext cx="2510497" cy="1509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SERVICE CENTER TRAINING</a:t>
          </a:r>
          <a:endParaRPr lang="en-IN" sz="2300" kern="1200" dirty="0"/>
        </a:p>
      </dsp:txBody>
      <dsp:txXfrm>
        <a:off x="0" y="3459343"/>
        <a:ext cx="2510497" cy="1509208"/>
      </dsp:txXfrm>
    </dsp:sp>
    <dsp:sp modelId="{D938AC09-E74E-4875-A1FD-7F135081AF65}">
      <dsp:nvSpPr>
        <dsp:cNvPr id="0" name=""/>
        <dsp:cNvSpPr/>
      </dsp:nvSpPr>
      <dsp:spPr>
        <a:xfrm rot="5364083">
          <a:off x="236775" y="2323116"/>
          <a:ext cx="1348353" cy="53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/>
        </a:p>
      </dsp:txBody>
      <dsp:txXfrm rot="5364083">
        <a:off x="236775" y="2323116"/>
        <a:ext cx="1348353" cy="5367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34BE54-6C08-46C0-8B24-7F9972287984}">
      <dsp:nvSpPr>
        <dsp:cNvPr id="0" name=""/>
        <dsp:cNvSpPr/>
      </dsp:nvSpPr>
      <dsp:spPr>
        <a:xfrm rot="16200000">
          <a:off x="114370" y="-114265"/>
          <a:ext cx="45719" cy="27424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0" rIns="31750" bIns="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400" kern="120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400" kern="1200"/>
        </a:p>
      </dsp:txBody>
      <dsp:txXfrm rot="16200000">
        <a:off x="114370" y="-114265"/>
        <a:ext cx="45719" cy="274249"/>
      </dsp:txXfrm>
    </dsp:sp>
    <dsp:sp modelId="{DDB5E7B1-3E81-4AF3-8357-F85F5AC1884E}">
      <dsp:nvSpPr>
        <dsp:cNvPr id="0" name=""/>
        <dsp:cNvSpPr/>
      </dsp:nvSpPr>
      <dsp:spPr>
        <a:xfrm rot="16200000">
          <a:off x="409188" y="-114265"/>
          <a:ext cx="45719" cy="27424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0" rIns="31750" bIns="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400" kern="120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400" kern="1200"/>
        </a:p>
      </dsp:txBody>
      <dsp:txXfrm rot="16200000">
        <a:off x="409188" y="-114265"/>
        <a:ext cx="45719" cy="274249"/>
      </dsp:txXfrm>
    </dsp:sp>
    <dsp:sp modelId="{AA0D13C4-DE7D-4F45-B52D-370745FEAB97}">
      <dsp:nvSpPr>
        <dsp:cNvPr id="0" name=""/>
        <dsp:cNvSpPr/>
      </dsp:nvSpPr>
      <dsp:spPr>
        <a:xfrm rot="16200000">
          <a:off x="704006" y="-114265"/>
          <a:ext cx="45719" cy="27424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0" rIns="31750" bIns="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400" kern="1200"/>
        </a:p>
      </dsp:txBody>
      <dsp:txXfrm rot="16200000">
        <a:off x="704006" y="-114265"/>
        <a:ext cx="45719" cy="2742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6FE11C-CDB6-4F5E-87DB-85E12A5E4B58}">
      <dsp:nvSpPr>
        <dsp:cNvPr id="0" name=""/>
        <dsp:cNvSpPr/>
      </dsp:nvSpPr>
      <dsp:spPr>
        <a:xfrm>
          <a:off x="0" y="100"/>
          <a:ext cx="648072" cy="46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0" y="100"/>
        <a:ext cx="648072" cy="46526"/>
      </dsp:txXfrm>
    </dsp:sp>
    <dsp:sp modelId="{596D2DEF-75EC-48E2-8D15-B12D6C32FA7C}">
      <dsp:nvSpPr>
        <dsp:cNvPr id="0" name=""/>
        <dsp:cNvSpPr/>
      </dsp:nvSpPr>
      <dsp:spPr>
        <a:xfrm>
          <a:off x="0" y="46626"/>
          <a:ext cx="648072" cy="41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N" sz="400" kern="1200" dirty="0"/>
        </a:p>
      </dsp:txBody>
      <dsp:txXfrm>
        <a:off x="0" y="46626"/>
        <a:ext cx="648072" cy="41157"/>
      </dsp:txXfrm>
    </dsp:sp>
    <dsp:sp modelId="{118E0AAA-2DA8-4154-8E30-1C03AFC19728}">
      <dsp:nvSpPr>
        <dsp:cNvPr id="0" name=""/>
        <dsp:cNvSpPr/>
      </dsp:nvSpPr>
      <dsp:spPr>
        <a:xfrm>
          <a:off x="0" y="87784"/>
          <a:ext cx="648072" cy="46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 dirty="0"/>
        </a:p>
      </dsp:txBody>
      <dsp:txXfrm>
        <a:off x="0" y="87784"/>
        <a:ext cx="648072" cy="46526"/>
      </dsp:txXfrm>
    </dsp:sp>
    <dsp:sp modelId="{B34F0052-A16F-42CD-A3B0-1D265930BBA8}">
      <dsp:nvSpPr>
        <dsp:cNvPr id="0" name=""/>
        <dsp:cNvSpPr/>
      </dsp:nvSpPr>
      <dsp:spPr>
        <a:xfrm>
          <a:off x="0" y="134310"/>
          <a:ext cx="648072" cy="41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N" sz="400" kern="1200" dirty="0"/>
        </a:p>
      </dsp:txBody>
      <dsp:txXfrm>
        <a:off x="0" y="134310"/>
        <a:ext cx="648072" cy="411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1AC8-06C3-4333-B501-32891F28B38E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B9618-DEE1-4C9D-B751-64B00D1234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7974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9618-DEE1-4C9D-B751-64B00D1234D4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7600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9618-DEE1-4C9D-B751-64B00D1234D4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8653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26C6EF-A225-42C8-A3D5-2B4E47C9379F}" type="datetimeFigureOut">
              <a:rPr lang="en-IN" smtClean="0"/>
              <a:pPr/>
              <a:t>08-03-2015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1051CE-F27A-4D74-902E-65BFDF1643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1.png"/><Relationship Id="rId5" Type="http://schemas.openxmlformats.org/officeDocument/2006/relationships/diagramData" Target="../diagrams/data1.xml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3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microsoft.com/office/2007/relationships/diagramDrawing" Target="../diagrams/drawing7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</a:t>
            </a:r>
            <a:endParaRPr lang="en-I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Indias-N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1140926" cy="1080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844824"/>
            <a:ext cx="4176464" cy="1440160"/>
          </a:xfrm>
          <a:prstGeom prst="rect">
            <a:avLst/>
          </a:prstGeom>
        </p:spPr>
      </p:pic>
      <p:pic>
        <p:nvPicPr>
          <p:cNvPr id="10" name="Picture 9" descr="business-tech-jr-grig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8496944" cy="2880320"/>
          </a:xfrm>
          <a:prstGeom prst="rect">
            <a:avLst/>
          </a:prstGeom>
        </p:spPr>
      </p:pic>
      <p:pic>
        <p:nvPicPr>
          <p:cNvPr id="12" name="Picture 11" descr="business_plan_2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404664"/>
            <a:ext cx="4752528" cy="1440160"/>
          </a:xfrm>
          <a:prstGeom prst="rect">
            <a:avLst/>
          </a:prstGeom>
        </p:spPr>
      </p:pic>
      <p:pic>
        <p:nvPicPr>
          <p:cNvPr id="13" name="Picture 12" descr="s10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556792"/>
            <a:ext cx="2771800" cy="1923678"/>
          </a:xfrm>
          <a:prstGeom prst="rect">
            <a:avLst/>
          </a:prstGeom>
        </p:spPr>
      </p:pic>
      <p:pic>
        <p:nvPicPr>
          <p:cNvPr id="15" name="Picture 14" descr="W16SK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620688"/>
            <a:ext cx="2088232" cy="2880320"/>
          </a:xfrm>
          <a:prstGeom prst="rect">
            <a:avLst/>
          </a:prstGeo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88640"/>
            <a:ext cx="4464496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Franchise packages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Diagram 3"/>
          <p:cNvGraphicFramePr/>
          <p:nvPr/>
        </p:nvGraphicFramePr>
        <p:xfrm flipV="1">
          <a:off x="0" y="8109520"/>
          <a:ext cx="889248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115616" y="836712"/>
            <a:ext cx="230425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Rs.1 </a:t>
            </a:r>
            <a:r>
              <a:rPr lang="en-IN" sz="3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Lac</a:t>
            </a:r>
            <a:endParaRPr lang="en-IN" sz="3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80112" y="836712"/>
            <a:ext cx="2232248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300" b="1" dirty="0" smtClean="0">
                <a:latin typeface="Calibri" pitchFamily="34" charset="0"/>
                <a:cs typeface="Calibri" pitchFamily="34" charset="0"/>
              </a:rPr>
              <a:t>Rs.2 Lac</a:t>
            </a:r>
            <a:endParaRPr lang="en-IN" sz="3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1772816"/>
            <a:ext cx="3888432" cy="48965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Update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new Technologies</a:t>
            </a:r>
            <a:endParaRPr lang="en-IN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Service Center Support </a:t>
            </a:r>
            <a:endParaRPr lang="en-IN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Online Technical Support</a:t>
            </a:r>
            <a:endParaRPr lang="en-IN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ISO Marked Certificate.</a:t>
            </a:r>
            <a:endParaRPr lang="en-IN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Google Online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Marketing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Online Training Software for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Students and management.</a:t>
            </a:r>
            <a:endParaRPr lang="en-IN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16016" y="1772816"/>
            <a:ext cx="4032448" cy="48965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§"/>
            </a:pPr>
            <a:endParaRPr lang="en-IN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Update new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Technologies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Allowed to open Expert Institute in        three districts and its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Google online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marketing is also provided.</a:t>
            </a: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Service Center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Support</a:t>
            </a: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Online Technical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Support</a:t>
            </a: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Online Marketing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Student Repairing Setup In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LAB</a:t>
            </a: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Bios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programmer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Diagnostic card</a:t>
            </a: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ISO Marked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Certificate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Online Training Software for Students and management.</a:t>
            </a: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IN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act-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5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2928934"/>
            <a:ext cx="603524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EXPERT INSTITUTE OF ADVANCE TECHNOLOGIES PVT LTD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2453</a:t>
            </a:r>
            <a:r>
              <a:rPr lang="en-US" dirty="0" smtClean="0"/>
              <a:t>, Hudson Line, Top Floor, Kingsway Camp,</a:t>
            </a:r>
            <a:br>
              <a:rPr lang="en-US" dirty="0" smtClean="0"/>
            </a:br>
            <a:r>
              <a:rPr lang="en-US" dirty="0" smtClean="0"/>
              <a:t>(Near G.T.B Nagar Metro Station Gate no 4) </a:t>
            </a:r>
            <a:br>
              <a:rPr lang="en-US" dirty="0" smtClean="0"/>
            </a:br>
            <a:r>
              <a:rPr lang="en-US" dirty="0" smtClean="0"/>
              <a:t>New Delhi - 110009 </a:t>
            </a:r>
            <a:endParaRPr lang="en-US" dirty="0" smtClean="0"/>
          </a:p>
          <a:p>
            <a:r>
              <a:rPr lang="en-US" b="1" dirty="0" smtClean="0"/>
              <a:t>Contact </a:t>
            </a:r>
            <a:r>
              <a:rPr lang="en-US" b="1" dirty="0" smtClean="0"/>
              <a:t>No </a:t>
            </a:r>
            <a:r>
              <a:rPr lang="en-US" dirty="0" smtClean="0"/>
              <a:t>: 011-47814776, +91 9718888344, </a:t>
            </a:r>
            <a:r>
              <a:rPr lang="en-US" dirty="0" smtClean="0"/>
              <a:t>+91 9718888700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Email</a:t>
            </a:r>
            <a:r>
              <a:rPr lang="en-US" dirty="0" smtClean="0"/>
              <a:t> : </a:t>
            </a:r>
            <a:r>
              <a:rPr lang="en-US" dirty="0" smtClean="0"/>
              <a:t>admin@expertinstitute.in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Skype</a:t>
            </a:r>
            <a:r>
              <a:rPr lang="en-US" dirty="0" smtClean="0"/>
              <a:t> : - </a:t>
            </a:r>
            <a:r>
              <a:rPr lang="en-US" dirty="0" err="1" smtClean="0"/>
              <a:t>Laptopexpert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429000"/>
            <a:ext cx="3214710" cy="785818"/>
          </a:xfrm>
          <a:prstGeom prst="rect">
            <a:avLst/>
          </a:prstGeom>
        </p:spPr>
      </p:pic>
    </p:spTree>
  </p:cSld>
  <p:clrMapOvr>
    <a:masterClrMapping/>
  </p:clrMapOvr>
  <p:transition advClick="0" advTm="3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r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4048125"/>
          </a:xfrm>
          <a:prstGeom prst="rect">
            <a:avLst/>
          </a:prstGeom>
        </p:spPr>
      </p:pic>
      <p:pic>
        <p:nvPicPr>
          <p:cNvPr id="2" name="Picture 1" descr="slider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4"/>
            <a:ext cx="9144000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44824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smtClean="0">
                <a:latin typeface="Mongolian Baiti" pitchFamily="66" charset="0"/>
                <a:cs typeface="Mongolian Baiti" pitchFamily="66" charset="0"/>
              </a:rPr>
              <a:t>EXPERT  INSTITUTE  OF  ADVANCE  TECHNOLOGIES   PVT .  LTD </a:t>
            </a:r>
          </a:p>
          <a:p>
            <a:pPr algn="just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We are thankful to you for showing your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interest in starting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an institute in your city.</a:t>
            </a:r>
            <a:endParaRPr lang="en-IN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>
                <a:latin typeface="Andalus" pitchFamily="18" charset="-78"/>
                <a:cs typeface="Andalus" pitchFamily="18" charset="-78"/>
              </a:rPr>
              <a:t> 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To assist you in the right direction we have collected all relevant information, to make it easy for you to choose right thing.</a:t>
            </a:r>
            <a:endParaRPr lang="en-IN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>
                <a:latin typeface="Andalus" pitchFamily="18" charset="-78"/>
                <a:cs typeface="Andalus" pitchFamily="18" charset="-78"/>
              </a:rPr>
              <a:t> </a:t>
            </a:r>
            <a:endParaRPr lang="en-IN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>
                <a:latin typeface="Andalus" pitchFamily="18" charset="-78"/>
                <a:cs typeface="Andalus" pitchFamily="18" charset="-78"/>
              </a:rPr>
              <a:t>Being successful in an education venture depends on multiple factors. We insist that you do your own workings based on current realities and knowledge of your territory.</a:t>
            </a:r>
            <a:endParaRPr lang="en-IN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>
                <a:latin typeface="Andalus" pitchFamily="18" charset="-78"/>
                <a:cs typeface="Andalus" pitchFamily="18" charset="-78"/>
              </a:rPr>
              <a:t> </a:t>
            </a:r>
            <a:endParaRPr lang="en-IN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>
                <a:latin typeface="Andalus" pitchFamily="18" charset="-78"/>
                <a:cs typeface="Andalus" pitchFamily="18" charset="-78"/>
              </a:rPr>
              <a:t>You can seek our assistance wherever required and we can work together to create a mutually beneficial and highly successful Business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Venture. We are sure that this business will provide you with great income and experience.</a:t>
            </a:r>
            <a:endParaRPr lang="en-IN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>
                <a:latin typeface="Andalus" pitchFamily="18" charset="-78"/>
                <a:cs typeface="Andalus" pitchFamily="18" charset="-78"/>
              </a:rPr>
              <a:t> </a:t>
            </a:r>
            <a:endParaRPr lang="en-IN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IN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0"/>
            <a:ext cx="1224136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ntroduction_ti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740352" cy="1196752"/>
          </a:xfrm>
          <a:prstGeom prst="rect">
            <a:avLst/>
          </a:prstGeom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796038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/>
              <a:t>EXPERT INSTITUTE OF ADVANCE TECHNOLOGIES  PVT.LTD  </a:t>
            </a:r>
            <a:r>
              <a:rPr lang="en-US" dirty="0" smtClean="0"/>
              <a:t>offering </a:t>
            </a:r>
            <a:r>
              <a:rPr lang="en-US" dirty="0"/>
              <a:t>new age career oriented courses targeted at component repairing segment.</a:t>
            </a:r>
            <a:endParaRPr lang="en-IN" dirty="0"/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EXPERT INSTITUTE</a:t>
            </a:r>
            <a:r>
              <a:rPr lang="en-US" dirty="0" smtClean="0"/>
              <a:t> has </a:t>
            </a:r>
            <a:r>
              <a:rPr lang="en-US" dirty="0"/>
              <a:t>crossed many a milestone in its journey of technical education has been established since </a:t>
            </a:r>
            <a:r>
              <a:rPr lang="en-US" dirty="0" smtClean="0"/>
              <a:t>2008 </a:t>
            </a:r>
            <a:r>
              <a:rPr lang="en-US" dirty="0"/>
              <a:t>in Delhi. And has created his owned ranking in Asian’s region</a:t>
            </a:r>
            <a:r>
              <a:rPr lang="en-US" b="1" i="1" dirty="0"/>
              <a:t>. </a:t>
            </a:r>
            <a:r>
              <a:rPr lang="en-US" b="1" dirty="0" smtClean="0"/>
              <a:t>EXPERT INSTITUTE</a:t>
            </a:r>
            <a:r>
              <a:rPr lang="en-US" dirty="0" smtClean="0"/>
              <a:t> </a:t>
            </a:r>
            <a:r>
              <a:rPr lang="en-US" dirty="0"/>
              <a:t>has guided great strides in the field of technical education and provided employment </a:t>
            </a:r>
            <a:r>
              <a:rPr lang="en-US" dirty="0" smtClean="0"/>
              <a:t>&amp; self-employment </a:t>
            </a:r>
            <a:r>
              <a:rPr lang="en-US" dirty="0"/>
              <a:t>opportunities to more than 1000 Student’s </a:t>
            </a:r>
            <a:r>
              <a:rPr lang="en-US" dirty="0" smtClean="0"/>
              <a:t>Expert’s </a:t>
            </a:r>
            <a:r>
              <a:rPr lang="en-US" dirty="0"/>
              <a:t>Instructors and consultants are best in their class having achieved several years of experience in the areas of Repairing network.</a:t>
            </a:r>
            <a:endParaRPr lang="en-IN" dirty="0"/>
          </a:p>
          <a:p>
            <a:pPr algn="just"/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technically oriented programs/courses offered by </a:t>
            </a:r>
            <a:r>
              <a:rPr lang="en-US" b="1" dirty="0" smtClean="0"/>
              <a:t>EXPERT INSTITUTE</a:t>
            </a:r>
            <a:r>
              <a:rPr lang="en-US" dirty="0" smtClean="0"/>
              <a:t> </a:t>
            </a:r>
            <a:r>
              <a:rPr lang="en-US" dirty="0"/>
              <a:t>are designed to train the student to become well versed </a:t>
            </a:r>
            <a:r>
              <a:rPr lang="en-US" dirty="0" smtClean="0"/>
              <a:t>&amp; accelerate </a:t>
            </a:r>
            <a:r>
              <a:rPr lang="en-US" dirty="0"/>
              <a:t>in their respective fields </a:t>
            </a:r>
            <a:r>
              <a:rPr lang="en-US" dirty="0" smtClean="0"/>
              <a:t>&amp; to </a:t>
            </a:r>
            <a:r>
              <a:rPr lang="en-US" dirty="0"/>
              <a:t>meet the growing industry demand. </a:t>
            </a:r>
            <a:r>
              <a:rPr lang="en-US" dirty="0" smtClean="0"/>
              <a:t>Expert </a:t>
            </a:r>
            <a:r>
              <a:rPr lang="en-US" dirty="0"/>
              <a:t>plans to expand its chain of learning centers to offers quality education to students in India.</a:t>
            </a:r>
            <a:endParaRPr lang="en-IN" dirty="0"/>
          </a:p>
          <a:p>
            <a:pPr algn="just"/>
            <a:endParaRPr lang="en-IN" dirty="0"/>
          </a:p>
        </p:txBody>
      </p:sp>
      <p:pic>
        <p:nvPicPr>
          <p:cNvPr id="7" name="Picture 6" descr="about-us-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5567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6460770" cy="1071570"/>
          </a:xfrm>
        </p:spPr>
        <p:txBody>
          <a:bodyPr>
            <a:normAutofit/>
          </a:bodyPr>
          <a:lstStyle/>
          <a:p>
            <a:r>
              <a:rPr lang="en-US" sz="2800" i="1" u="sng" dirty="0" smtClean="0">
                <a:solidFill>
                  <a:schemeClr val="tx1"/>
                </a:solidFill>
              </a:rPr>
              <a:t>T</a:t>
            </a:r>
            <a:r>
              <a:rPr lang="en-US" sz="2800" b="1" i="1" u="sng" dirty="0" smtClean="0">
                <a:solidFill>
                  <a:schemeClr val="tx1"/>
                </a:solidFill>
              </a:rPr>
              <a:t>rained  Manpower </a:t>
            </a:r>
            <a:r>
              <a:rPr lang="en-IN" sz="2800" u="sng" dirty="0" smtClean="0"/>
              <a:t/>
            </a:r>
            <a:br>
              <a:rPr lang="en-IN" sz="2800" u="sng" dirty="0" smtClean="0"/>
            </a:br>
            <a:endParaRPr lang="en-IN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857364"/>
            <a:ext cx="81439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EXPERT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been witnessing phenomenal growth over the last few years. The boom in this sector has opened the doors to many opportunities. Today India’s technical Repairing network is the 2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largest in the world with the potential to reach 80 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rores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subscribers by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2017.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It is our estimate that more than 10 lakhs trained professional are required to fulfill the direct and indirect employment and self-employment opportunities created by and within this industry. While the demand is high the supply is low due to lack of good training infrastructure and practices.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India,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crores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students pass out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small percentage of this are destined to find seats in colleges and continue education.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addition there are crores of students who drop out of school after 8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grade. All these students require vocational training to develop specialization skills to become industry ready.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Today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EXPERT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Franchisees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are in the best position to take advantage of this huge opportunity.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EXPERT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students are successfully self employed and are working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like Nokia,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Samsung, Sony,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Hcl, Dell, IBM, Motorola etc.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Vietnamese_Manp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500042"/>
            <a:ext cx="3786214" cy="1052512"/>
          </a:xfrm>
          <a:prstGeom prst="rect">
            <a:avLst/>
          </a:prstGeom>
        </p:spPr>
      </p:pic>
    </p:spTree>
  </p:cSld>
  <p:clrMapOvr>
    <a:masterClrMapping/>
  </p:clrMapOvr>
  <p:transition advTm="3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ctv-cameras-school-768x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04278">
            <a:off x="165646" y="3032277"/>
            <a:ext cx="1411007" cy="1097895"/>
          </a:xfrm>
          <a:prstGeom prst="rect">
            <a:avLst/>
          </a:prstGeom>
        </p:spPr>
      </p:pic>
      <p:pic>
        <p:nvPicPr>
          <p:cNvPr id="18" name="Picture 17" descr="galaxytabs105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285992"/>
            <a:ext cx="1428728" cy="1643074"/>
          </a:xfrm>
          <a:prstGeom prst="rect">
            <a:avLst/>
          </a:prstGeom>
        </p:spPr>
      </p:pic>
      <p:pic>
        <p:nvPicPr>
          <p:cNvPr id="20" name="Picture 19" descr="2252014124325AM_635_samsung_galaxy_s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14950"/>
            <a:ext cx="2643174" cy="164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-9829600" y="3429000"/>
            <a:ext cx="5976664" cy="1221872"/>
          </a:xfrm>
        </p:spPr>
        <p:txBody>
          <a:bodyPr>
            <a:normAutofit/>
          </a:bodyPr>
          <a:lstStyle/>
          <a:p>
            <a:r>
              <a:rPr lang="en-IN" dirty="0" smtClean="0"/>
              <a:t>Courses offered</a:t>
            </a:r>
            <a:endParaRPr lang="en-IN" dirty="0"/>
          </a:p>
        </p:txBody>
      </p:sp>
      <p:graphicFrame>
        <p:nvGraphicFramePr>
          <p:cNvPr id="15" name="Diagram 14"/>
          <p:cNvGraphicFramePr/>
          <p:nvPr/>
        </p:nvGraphicFramePr>
        <p:xfrm>
          <a:off x="571472" y="1142984"/>
          <a:ext cx="8001056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15" descr="Indias-No-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0430" y="3357562"/>
            <a:ext cx="1500198" cy="1214446"/>
          </a:xfrm>
          <a:prstGeom prst="rect">
            <a:avLst/>
          </a:prstGeom>
        </p:spPr>
      </p:pic>
      <p:pic>
        <p:nvPicPr>
          <p:cNvPr id="19" name="Picture 18" descr="projector_mai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3702" y="214290"/>
            <a:ext cx="2357454" cy="1285884"/>
          </a:xfrm>
          <a:prstGeom prst="rect">
            <a:avLst/>
          </a:prstGeom>
        </p:spPr>
      </p:pic>
      <p:pic>
        <p:nvPicPr>
          <p:cNvPr id="21" name="Picture 20" descr="printer-161063_64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00892" y="5072074"/>
            <a:ext cx="1976462" cy="1500174"/>
          </a:xfrm>
          <a:prstGeom prst="rect">
            <a:avLst/>
          </a:prstGeom>
        </p:spPr>
      </p:pic>
      <p:pic>
        <p:nvPicPr>
          <p:cNvPr id="22" name="Picture 21" descr="dell-notebook-dea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42852"/>
            <a:ext cx="2214546" cy="171451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71802" y="0"/>
            <a:ext cx="306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/>
                </a:solidFill>
              </a:rPr>
              <a:t>TRAINING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642918"/>
            <a:ext cx="8280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Locating Your EXPERT Center</a:t>
            </a:r>
            <a:endParaRPr lang="en-US" sz="32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7776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you will be running an Education centre where there would be considerable flow of students. It should be in a location which is convenient for them to attend.</a:t>
            </a:r>
            <a:endParaRPr lang="en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Please keep in mind the following factors when you locate your centre:</a:t>
            </a:r>
            <a:endParaRPr lang="en-IN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-2988840" y="6367160"/>
          <a:ext cx="864096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-2268760" y="6309320"/>
          <a:ext cx="648072" cy="17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187624" y="4005064"/>
          <a:ext cx="604867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8662" y="344168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Highly visible Frontage/signage.</a:t>
            </a:r>
          </a:p>
          <a:p>
            <a:pPr lvl="0"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High student flow area.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Premises approved for commercial use.</a:t>
            </a:r>
            <a:endParaRPr lang="en-IN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Adequate Electricity and water provision.</a:t>
            </a:r>
            <a:endParaRPr lang="en-IN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Toilet facility for staff and students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Long lease period.</a:t>
            </a:r>
            <a:endParaRPr lang="en-IN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Interior space, open with minimum pillars for best </a:t>
            </a:r>
            <a:endParaRPr lang="en-IN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en-IN" dirty="0" smtClean="0"/>
          </a:p>
          <a:p>
            <a:pPr lvl="0"/>
            <a:endParaRPr lang="en-IN" dirty="0" smtClean="0"/>
          </a:p>
          <a:p>
            <a:pPr lvl="0"/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IN" dirty="0" smtClean="0"/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1403648" y="54452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 smtClean="0">
                <a:solidFill>
                  <a:schemeClr val="accent2">
                    <a:lumMod val="75000"/>
                  </a:schemeClr>
                </a:solidFill>
              </a:rPr>
              <a:t>utilization.</a:t>
            </a:r>
            <a:endParaRPr lang="en-IN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ppor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0"/>
            <a:ext cx="6027750" cy="1357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2776"/>
            <a:ext cx="57864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 Black" pitchFamily="34" charset="0"/>
              </a:rPr>
              <a:t>PRE LAUNCH SUPPORT</a:t>
            </a:r>
            <a:endParaRPr lang="en-US" sz="28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000240"/>
            <a:ext cx="34742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dirty="0" smtClean="0"/>
              <a:t> Advising on centre layout </a:t>
            </a:r>
            <a:endParaRPr lang="en-IN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Assistance in employee selection </a:t>
            </a:r>
          </a:p>
          <a:p>
            <a:pPr lvl="0"/>
            <a:r>
              <a:rPr lang="en-US" dirty="0" smtClean="0"/>
              <a:t>   and recruitment </a:t>
            </a:r>
            <a:endParaRPr lang="en-IN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Initial Training to all staff.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67544" y="3429000"/>
            <a:ext cx="4277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 Black" pitchFamily="34" charset="0"/>
              </a:rPr>
              <a:t>ON GOING SUPPORT</a:t>
            </a:r>
            <a:endParaRPr lang="en-US" sz="28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933056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dirty="0" smtClean="0"/>
              <a:t> Guidance and support to achieve targets </a:t>
            </a:r>
            <a:endParaRPr lang="en-IN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Skill up gradation training for all staff </a:t>
            </a:r>
            <a:endParaRPr lang="en-IN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Centrally created advertising campaigns</a:t>
            </a:r>
            <a:endParaRPr lang="en-IN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Regional conferences </a:t>
            </a:r>
            <a:endParaRPr lang="en-IN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Information sharing </a:t>
            </a:r>
            <a:endParaRPr lang="en-IN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Placement assistance to local placement cell </a:t>
            </a:r>
            <a:endParaRPr lang="en-IN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Adding new courses </a:t>
            </a:r>
            <a:endParaRPr lang="en-IN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Tie-ups and collaboration with industry.</a:t>
            </a:r>
            <a:endParaRPr lang="en-IN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Centralized certification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Expert online training </a:t>
            </a:r>
            <a:r>
              <a:rPr lang="en-US" dirty="0" err="1" smtClean="0"/>
              <a:t>softwares</a:t>
            </a:r>
            <a:r>
              <a:rPr lang="en-US" dirty="0" smtClean="0"/>
              <a:t>.</a:t>
            </a:r>
            <a:endParaRPr lang="en-IN" dirty="0" smtClean="0"/>
          </a:p>
          <a:p>
            <a:pPr>
              <a:buFont typeface="Wingdings" pitchFamily="2" charset="2"/>
              <a:buChar char="§"/>
            </a:pPr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11560" y="2060848"/>
          <a:ext cx="835292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95536" y="3573016"/>
          <a:ext cx="856895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Cloud Callout 12"/>
          <p:cNvSpPr/>
          <p:nvPr/>
        </p:nvSpPr>
        <p:spPr>
          <a:xfrm>
            <a:off x="395536" y="1916832"/>
            <a:ext cx="2016224" cy="61264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9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EARNING</a:t>
            </a:r>
            <a:endParaRPr lang="en-IN" sz="19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95536" y="3789040"/>
            <a:ext cx="1944216" cy="61264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EXPENSES</a:t>
            </a:r>
            <a:endParaRPr lang="en-IN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67744" y="5661248"/>
            <a:ext cx="3096344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TOTAL PROFIT</a:t>
            </a:r>
            <a:endParaRPr lang="en-IN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52120" y="623731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732240" y="5733256"/>
            <a:ext cx="223224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 smtClean="0">
                <a:solidFill>
                  <a:schemeClr val="tx1"/>
                </a:solidFill>
                <a:cs typeface="Aharoni" pitchFamily="2" charset="-79"/>
              </a:rPr>
              <a:t>Rs.2,00,000</a:t>
            </a:r>
            <a:endParaRPr lang="en-IN" sz="2200" b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11" name="Picture 10" descr="succes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0325" y="285728"/>
            <a:ext cx="2733675" cy="1714488"/>
          </a:xfrm>
          <a:prstGeom prst="rect">
            <a:avLst/>
          </a:prstGeom>
        </p:spPr>
      </p:pic>
      <p:pic>
        <p:nvPicPr>
          <p:cNvPr id="17" name="Picture 16" descr="Benefit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643702" cy="157161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268760"/>
            <a:ext cx="6386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pc="300" dirty="0" smtClean="0">
                <a:latin typeface="Monotype Corsiva" pitchFamily="66" charset="0"/>
              </a:rPr>
              <a:t>If you like what you have read so far …   </a:t>
            </a:r>
            <a:endParaRPr lang="en-IN" sz="2400" b="1" u="sng" spc="300" dirty="0" smtClean="0">
              <a:latin typeface="Monotype Corsiva" pitchFamily="66" charset="0"/>
            </a:endParaRPr>
          </a:p>
          <a:p>
            <a:endParaRPr lang="en-IN" sz="2400" b="1" u="sng" spc="3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698806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en-US" sz="2400" b="1" i="1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b="1" i="1" dirty="0" smtClean="0"/>
              <a:t>Fill up the Franchise Business Projection form. </a:t>
            </a:r>
            <a:endParaRPr lang="en-IN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b="1" i="1" dirty="0" smtClean="0"/>
              <a:t> Plan a visit to our Head office.</a:t>
            </a:r>
            <a:endParaRPr lang="en-IN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b="1" i="1" dirty="0" smtClean="0"/>
              <a:t> Reserve your territory by paying non-refundable </a:t>
            </a:r>
          </a:p>
          <a:p>
            <a:pPr lvl="0"/>
            <a:r>
              <a:rPr lang="en-US" sz="2400" b="1" i="1" dirty="0" smtClean="0"/>
              <a:t>  initiation fees .</a:t>
            </a:r>
            <a:endParaRPr lang="en-IN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b="1" i="1" dirty="0" smtClean="0"/>
              <a:t> Get your location approved. </a:t>
            </a:r>
            <a:endParaRPr lang="en-IN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b="1" i="1" dirty="0" smtClean="0"/>
              <a:t> Launch EXPERT Centre in 10-15 days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 We are actively recruiting new franchisees and look </a:t>
            </a:r>
          </a:p>
          <a:p>
            <a:r>
              <a:rPr lang="en-US" sz="2400" b="1" i="1" dirty="0" smtClean="0"/>
              <a:t>  forward to hearing from you soon.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Take a look on next page which  contains franchise </a:t>
            </a:r>
          </a:p>
          <a:p>
            <a:r>
              <a:rPr lang="en-US" sz="2400" b="1" i="1" dirty="0" smtClean="0"/>
              <a:t>packages.	</a:t>
            </a:r>
          </a:p>
          <a:p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2400" dirty="0"/>
          </a:p>
        </p:txBody>
      </p:sp>
      <p:pic>
        <p:nvPicPr>
          <p:cNvPr id="6" name="Picture 5" descr="half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5500726" cy="10715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diamond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1056</TotalTime>
  <Words>620</Words>
  <Application>Microsoft Office PowerPoint</Application>
  <PresentationFormat>On-screen Show (4:3)</PresentationFormat>
  <Paragraphs>110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Office Theme</vt:lpstr>
      <vt:lpstr>Aspect</vt:lpstr>
      <vt:lpstr>Verve</vt:lpstr>
      <vt:lpstr>Apex</vt:lpstr>
      <vt:lpstr>1_Aspect</vt:lpstr>
      <vt:lpstr>1_Office Theme</vt:lpstr>
      <vt:lpstr>Urban</vt:lpstr>
      <vt:lpstr>Civic</vt:lpstr>
      <vt:lpstr>      </vt:lpstr>
      <vt:lpstr>Slide 2</vt:lpstr>
      <vt:lpstr>Slide 3</vt:lpstr>
      <vt:lpstr>Trained  Manpower  </vt:lpstr>
      <vt:lpstr>Courses offered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EXPERT</dc:creator>
  <cp:lastModifiedBy>expert ji</cp:lastModifiedBy>
  <cp:revision>175</cp:revision>
  <dcterms:created xsi:type="dcterms:W3CDTF">2012-05-19T12:40:53Z</dcterms:created>
  <dcterms:modified xsi:type="dcterms:W3CDTF">2015-03-09T00:08:49Z</dcterms:modified>
</cp:coreProperties>
</file>